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charts/chart2.xml" ContentType="application/vnd.openxmlformats-officedocument.drawingml.chart+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79" r:id="rId4"/>
    <p:sldMasterId id="2147483686" r:id="rId5"/>
    <p:sldMasterId id="2147483692" r:id="rId6"/>
    <p:sldMasterId id="2147483707" r:id="rId7"/>
  </p:sldMasterIdLst>
  <p:notesMasterIdLst>
    <p:notesMasterId r:id="rId60"/>
  </p:notesMasterIdLst>
  <p:sldIdLst>
    <p:sldId id="256" r:id="rId8"/>
    <p:sldId id="504" r:id="rId9"/>
    <p:sldId id="684" r:id="rId10"/>
    <p:sldId id="876" r:id="rId11"/>
    <p:sldId id="2085" r:id="rId12"/>
    <p:sldId id="2086" r:id="rId13"/>
    <p:sldId id="812" r:id="rId14"/>
    <p:sldId id="2091" r:id="rId15"/>
    <p:sldId id="1867" r:id="rId16"/>
    <p:sldId id="494" r:id="rId17"/>
    <p:sldId id="655" r:id="rId18"/>
    <p:sldId id="1902" r:id="rId19"/>
    <p:sldId id="740" r:id="rId20"/>
    <p:sldId id="1903" r:id="rId21"/>
    <p:sldId id="2087" r:id="rId22"/>
    <p:sldId id="257" r:id="rId23"/>
    <p:sldId id="258" r:id="rId24"/>
    <p:sldId id="259" r:id="rId25"/>
    <p:sldId id="260" r:id="rId26"/>
    <p:sldId id="1904" r:id="rId27"/>
    <p:sldId id="1781" r:id="rId28"/>
    <p:sldId id="2063" r:id="rId29"/>
    <p:sldId id="2070" r:id="rId30"/>
    <p:sldId id="2075" r:id="rId31"/>
    <p:sldId id="2078" r:id="rId32"/>
    <p:sldId id="2081" r:id="rId33"/>
    <p:sldId id="1691" r:id="rId34"/>
    <p:sldId id="1905" r:id="rId35"/>
    <p:sldId id="2088" r:id="rId36"/>
    <p:sldId id="2089" r:id="rId37"/>
    <p:sldId id="1906" r:id="rId38"/>
    <p:sldId id="2083" r:id="rId39"/>
    <p:sldId id="2082" r:id="rId40"/>
    <p:sldId id="2084" r:id="rId41"/>
    <p:sldId id="1907" r:id="rId42"/>
    <p:sldId id="2092" r:id="rId43"/>
    <p:sldId id="2093" r:id="rId44"/>
    <p:sldId id="2094" r:id="rId45"/>
    <p:sldId id="2095" r:id="rId46"/>
    <p:sldId id="2096" r:id="rId47"/>
    <p:sldId id="2097" r:id="rId48"/>
    <p:sldId id="2099" r:id="rId49"/>
    <p:sldId id="2100" r:id="rId50"/>
    <p:sldId id="2101" r:id="rId51"/>
    <p:sldId id="2102" r:id="rId52"/>
    <p:sldId id="2103" r:id="rId53"/>
    <p:sldId id="2104" r:id="rId54"/>
    <p:sldId id="2106" r:id="rId55"/>
    <p:sldId id="2107" r:id="rId56"/>
    <p:sldId id="2108" r:id="rId57"/>
    <p:sldId id="2109" r:id="rId58"/>
    <p:sldId id="373" r:id="rId59"/>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54AE4BC-B66C-4C75-813A-C55C80C338C9}">
          <p14:sldIdLst>
            <p14:sldId id="256"/>
            <p14:sldId id="504"/>
            <p14:sldId id="684"/>
            <p14:sldId id="876"/>
            <p14:sldId id="2085"/>
            <p14:sldId id="2086"/>
            <p14:sldId id="812"/>
            <p14:sldId id="2091"/>
            <p14:sldId id="1867"/>
            <p14:sldId id="494"/>
            <p14:sldId id="655"/>
            <p14:sldId id="1902"/>
            <p14:sldId id="740"/>
            <p14:sldId id="1903"/>
            <p14:sldId id="2087"/>
            <p14:sldId id="257"/>
            <p14:sldId id="258"/>
            <p14:sldId id="259"/>
            <p14:sldId id="260"/>
            <p14:sldId id="1904"/>
            <p14:sldId id="1781"/>
            <p14:sldId id="2063"/>
            <p14:sldId id="2070"/>
            <p14:sldId id="2075"/>
            <p14:sldId id="2078"/>
            <p14:sldId id="2081"/>
            <p14:sldId id="1691"/>
            <p14:sldId id="1905"/>
            <p14:sldId id="2088"/>
            <p14:sldId id="2089"/>
            <p14:sldId id="1906"/>
            <p14:sldId id="2083"/>
            <p14:sldId id="2082"/>
            <p14:sldId id="2084"/>
            <p14:sldId id="1907"/>
            <p14:sldId id="2092"/>
            <p14:sldId id="2093"/>
            <p14:sldId id="2094"/>
            <p14:sldId id="2095"/>
            <p14:sldId id="2096"/>
            <p14:sldId id="2097"/>
            <p14:sldId id="2099"/>
            <p14:sldId id="2100"/>
            <p14:sldId id="2101"/>
            <p14:sldId id="2102"/>
            <p14:sldId id="2103"/>
            <p14:sldId id="2104"/>
            <p14:sldId id="2106"/>
            <p14:sldId id="2107"/>
            <p14:sldId id="2108"/>
            <p14:sldId id="2109"/>
            <p14:sldId id="37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54997D-57F0-4C20-89BD-319398EA6426}" v="20" dt="2024-10-01T08:24:11.604"/>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104" d="100"/>
          <a:sy n="104" d="100"/>
        </p:scale>
        <p:origin x="150" y="25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 Solvind" userId="e90a48f4-1cf5-48a2-a964-a4aae31414c1" providerId="ADAL" clId="{7454997D-57F0-4C20-89BD-319398EA6426}"/>
    <pc:docChg chg="undo custSel addSld delSld modSld sldOrd delMainMaster modSection">
      <pc:chgData name="Emil Solvind" userId="e90a48f4-1cf5-48a2-a964-a4aae31414c1" providerId="ADAL" clId="{7454997D-57F0-4C20-89BD-319398EA6426}" dt="2024-10-01T08:24:14.334" v="2282" actId="26606"/>
      <pc:docMkLst>
        <pc:docMk/>
      </pc:docMkLst>
      <pc:sldChg chg="modSp mod">
        <pc:chgData name="Emil Solvind" userId="e90a48f4-1cf5-48a2-a964-a4aae31414c1" providerId="ADAL" clId="{7454997D-57F0-4C20-89BD-319398EA6426}" dt="2024-09-24T08:24:40.828" v="4" actId="20577"/>
        <pc:sldMkLst>
          <pc:docMk/>
          <pc:sldMk cId="978948870" sldId="256"/>
        </pc:sldMkLst>
        <pc:spChg chg="mod">
          <ac:chgData name="Emil Solvind" userId="e90a48f4-1cf5-48a2-a964-a4aae31414c1" providerId="ADAL" clId="{7454997D-57F0-4C20-89BD-319398EA6426}" dt="2024-09-24T08:24:40.828" v="4" actId="20577"/>
          <ac:spMkLst>
            <pc:docMk/>
            <pc:sldMk cId="978948870" sldId="256"/>
            <ac:spMk id="3" creationId="{CE5BF6C3-7E5F-4F97-A443-E94353FEDA53}"/>
          </ac:spMkLst>
        </pc:spChg>
      </pc:sldChg>
      <pc:sldChg chg="del">
        <pc:chgData name="Emil Solvind" userId="e90a48f4-1cf5-48a2-a964-a4aae31414c1" providerId="ADAL" clId="{7454997D-57F0-4C20-89BD-319398EA6426}" dt="2024-09-24T08:28:21.736" v="194" actId="47"/>
        <pc:sldMkLst>
          <pc:docMk/>
          <pc:sldMk cId="3499729732" sldId="261"/>
        </pc:sldMkLst>
      </pc:sldChg>
      <pc:sldChg chg="del">
        <pc:chgData name="Emil Solvind" userId="e90a48f4-1cf5-48a2-a964-a4aae31414c1" providerId="ADAL" clId="{7454997D-57F0-4C20-89BD-319398EA6426}" dt="2024-09-24T08:28:20.007" v="192" actId="47"/>
        <pc:sldMkLst>
          <pc:docMk/>
          <pc:sldMk cId="763203787" sldId="272"/>
        </pc:sldMkLst>
      </pc:sldChg>
      <pc:sldChg chg="del">
        <pc:chgData name="Emil Solvind" userId="e90a48f4-1cf5-48a2-a964-a4aae31414c1" providerId="ADAL" clId="{7454997D-57F0-4C20-89BD-319398EA6426}" dt="2024-09-24T08:28:18.613" v="191" actId="47"/>
        <pc:sldMkLst>
          <pc:docMk/>
          <pc:sldMk cId="3381113553" sldId="310"/>
        </pc:sldMkLst>
      </pc:sldChg>
      <pc:sldChg chg="addSp delSp modSp mod">
        <pc:chgData name="Emil Solvind" userId="e90a48f4-1cf5-48a2-a964-a4aae31414c1" providerId="ADAL" clId="{7454997D-57F0-4C20-89BD-319398EA6426}" dt="2024-09-24T12:05:59.893" v="802" actId="20577"/>
        <pc:sldMkLst>
          <pc:docMk/>
          <pc:sldMk cId="3191469662" sldId="494"/>
        </pc:sldMkLst>
        <pc:spChg chg="mod">
          <ac:chgData name="Emil Solvind" userId="e90a48f4-1cf5-48a2-a964-a4aae31414c1" providerId="ADAL" clId="{7454997D-57F0-4C20-89BD-319398EA6426}" dt="2024-09-24T12:05:59.893" v="802" actId="20577"/>
          <ac:spMkLst>
            <pc:docMk/>
            <pc:sldMk cId="3191469662" sldId="494"/>
            <ac:spMk id="2" creationId="{39462324-7EF1-4F62-ACD5-67B457538559}"/>
          </ac:spMkLst>
        </pc:spChg>
        <pc:graphicFrameChg chg="add mod">
          <ac:chgData name="Emil Solvind" userId="e90a48f4-1cf5-48a2-a964-a4aae31414c1" providerId="ADAL" clId="{7454997D-57F0-4C20-89BD-319398EA6426}" dt="2024-09-24T12:05:56.059" v="795" actId="1076"/>
          <ac:graphicFrameMkLst>
            <pc:docMk/>
            <pc:sldMk cId="3191469662" sldId="494"/>
            <ac:graphicFrameMk id="3" creationId="{B3BDF9A1-DDA6-59C3-0FCC-86ABDB5B0761}"/>
          </ac:graphicFrameMkLst>
        </pc:graphicFrameChg>
        <pc:graphicFrameChg chg="del">
          <ac:chgData name="Emil Solvind" userId="e90a48f4-1cf5-48a2-a964-a4aae31414c1" providerId="ADAL" clId="{7454997D-57F0-4C20-89BD-319398EA6426}" dt="2024-09-24T12:05:33.412" v="792" actId="478"/>
          <ac:graphicFrameMkLst>
            <pc:docMk/>
            <pc:sldMk cId="3191469662" sldId="494"/>
            <ac:graphicFrameMk id="5" creationId="{8704DC4F-851E-FC5C-BEED-ADBF4090C153}"/>
          </ac:graphicFrameMkLst>
        </pc:graphicFrameChg>
      </pc:sldChg>
      <pc:sldChg chg="addSp delSp modSp mod">
        <pc:chgData name="Emil Solvind" userId="e90a48f4-1cf5-48a2-a964-a4aae31414c1" providerId="ADAL" clId="{7454997D-57F0-4C20-89BD-319398EA6426}" dt="2024-10-01T08:24:14.334" v="2282" actId="26606"/>
        <pc:sldMkLst>
          <pc:docMk/>
          <pc:sldMk cId="21826989" sldId="655"/>
        </pc:sldMkLst>
        <pc:spChg chg="del">
          <ac:chgData name="Emil Solvind" userId="e90a48f4-1cf5-48a2-a964-a4aae31414c1" providerId="ADAL" clId="{7454997D-57F0-4C20-89BD-319398EA6426}" dt="2024-10-01T08:24:14.334" v="2282" actId="26606"/>
          <ac:spMkLst>
            <pc:docMk/>
            <pc:sldMk cId="21826989" sldId="655"/>
            <ac:spMk id="176" creationId="{AB8C311F-7253-4AED-9701-7FC0708C41C7}"/>
          </ac:spMkLst>
        </pc:spChg>
        <pc:spChg chg="del">
          <ac:chgData name="Emil Solvind" userId="e90a48f4-1cf5-48a2-a964-a4aae31414c1" providerId="ADAL" clId="{7454997D-57F0-4C20-89BD-319398EA6426}" dt="2024-10-01T08:24:14.334" v="2282" actId="26606"/>
          <ac:spMkLst>
            <pc:docMk/>
            <pc:sldMk cId="21826989" sldId="655"/>
            <ac:spMk id="178" creationId="{E2384209-CB15-4CDF-9D31-C44FD9A3F20D}"/>
          </ac:spMkLst>
        </pc:spChg>
        <pc:spChg chg="del">
          <ac:chgData name="Emil Solvind" userId="e90a48f4-1cf5-48a2-a964-a4aae31414c1" providerId="ADAL" clId="{7454997D-57F0-4C20-89BD-319398EA6426}" dt="2024-10-01T08:24:14.334" v="2282" actId="26606"/>
          <ac:spMkLst>
            <pc:docMk/>
            <pc:sldMk cId="21826989" sldId="655"/>
            <ac:spMk id="180" creationId="{2633B3B5-CC90-43F0-8714-D31D1F3F0209}"/>
          </ac:spMkLst>
        </pc:spChg>
        <pc:spChg chg="del">
          <ac:chgData name="Emil Solvind" userId="e90a48f4-1cf5-48a2-a964-a4aae31414c1" providerId="ADAL" clId="{7454997D-57F0-4C20-89BD-319398EA6426}" dt="2024-10-01T08:24:14.334" v="2282" actId="26606"/>
          <ac:spMkLst>
            <pc:docMk/>
            <pc:sldMk cId="21826989" sldId="655"/>
            <ac:spMk id="182" creationId="{A8D57A06-A426-446D-B02C-A2DC6B62E45E}"/>
          </ac:spMkLst>
        </pc:spChg>
        <pc:spChg chg="add">
          <ac:chgData name="Emil Solvind" userId="e90a48f4-1cf5-48a2-a964-a4aae31414c1" providerId="ADAL" clId="{7454997D-57F0-4C20-89BD-319398EA6426}" dt="2024-10-01T08:24:14.334" v="2282" actId="26606"/>
          <ac:spMkLst>
            <pc:docMk/>
            <pc:sldMk cId="21826989" sldId="655"/>
            <ac:spMk id="187" creationId="{AB8C311F-7253-4AED-9701-7FC0708C41C7}"/>
          </ac:spMkLst>
        </pc:spChg>
        <pc:spChg chg="add">
          <ac:chgData name="Emil Solvind" userId="e90a48f4-1cf5-48a2-a964-a4aae31414c1" providerId="ADAL" clId="{7454997D-57F0-4C20-89BD-319398EA6426}" dt="2024-10-01T08:24:14.334" v="2282" actId="26606"/>
          <ac:spMkLst>
            <pc:docMk/>
            <pc:sldMk cId="21826989" sldId="655"/>
            <ac:spMk id="189" creationId="{E2384209-CB15-4CDF-9D31-C44FD9A3F20D}"/>
          </ac:spMkLst>
        </pc:spChg>
        <pc:spChg chg="add">
          <ac:chgData name="Emil Solvind" userId="e90a48f4-1cf5-48a2-a964-a4aae31414c1" providerId="ADAL" clId="{7454997D-57F0-4C20-89BD-319398EA6426}" dt="2024-10-01T08:24:14.334" v="2282" actId="26606"/>
          <ac:spMkLst>
            <pc:docMk/>
            <pc:sldMk cId="21826989" sldId="655"/>
            <ac:spMk id="191" creationId="{2633B3B5-CC90-43F0-8714-D31D1F3F0209}"/>
          </ac:spMkLst>
        </pc:spChg>
        <pc:spChg chg="add">
          <ac:chgData name="Emil Solvind" userId="e90a48f4-1cf5-48a2-a964-a4aae31414c1" providerId="ADAL" clId="{7454997D-57F0-4C20-89BD-319398EA6426}" dt="2024-10-01T08:24:14.334" v="2282" actId="26606"/>
          <ac:spMkLst>
            <pc:docMk/>
            <pc:sldMk cId="21826989" sldId="655"/>
            <ac:spMk id="193" creationId="{A8D57A06-A426-446D-B02C-A2DC6B62E45E}"/>
          </ac:spMkLst>
        </pc:spChg>
        <pc:picChg chg="del">
          <ac:chgData name="Emil Solvind" userId="e90a48f4-1cf5-48a2-a964-a4aae31414c1" providerId="ADAL" clId="{7454997D-57F0-4C20-89BD-319398EA6426}" dt="2024-09-24T10:04:53.094" v="220" actId="478"/>
          <ac:picMkLst>
            <pc:docMk/>
            <pc:sldMk cId="21826989" sldId="655"/>
            <ac:picMk id="3" creationId="{01EA204F-011D-BCE5-9363-523653ACAE3F}"/>
          </ac:picMkLst>
        </pc:picChg>
        <pc:picChg chg="add mod">
          <ac:chgData name="Emil Solvind" userId="e90a48f4-1cf5-48a2-a964-a4aae31414c1" providerId="ADAL" clId="{7454997D-57F0-4C20-89BD-319398EA6426}" dt="2024-10-01T08:24:14.334" v="2282" actId="26606"/>
          <ac:picMkLst>
            <pc:docMk/>
            <pc:sldMk cId="21826989" sldId="655"/>
            <ac:picMk id="3" creationId="{8BD68CDA-7760-A67C-6172-A54AF9E01AF3}"/>
          </ac:picMkLst>
        </pc:picChg>
      </pc:sldChg>
      <pc:sldChg chg="modSp mod">
        <pc:chgData name="Emil Solvind" userId="e90a48f4-1cf5-48a2-a964-a4aae31414c1" providerId="ADAL" clId="{7454997D-57F0-4C20-89BD-319398EA6426}" dt="2024-09-24T08:27:04.917" v="171" actId="20577"/>
        <pc:sldMkLst>
          <pc:docMk/>
          <pc:sldMk cId="1871715937" sldId="684"/>
        </pc:sldMkLst>
        <pc:spChg chg="mod">
          <ac:chgData name="Emil Solvind" userId="e90a48f4-1cf5-48a2-a964-a4aae31414c1" providerId="ADAL" clId="{7454997D-57F0-4C20-89BD-319398EA6426}" dt="2024-09-24T08:27:04.917" v="171" actId="20577"/>
          <ac:spMkLst>
            <pc:docMk/>
            <pc:sldMk cId="1871715937" sldId="684"/>
            <ac:spMk id="27" creationId="{4A166162-27CF-4BB5-A3B4-02AF290994A7}"/>
          </ac:spMkLst>
        </pc:spChg>
      </pc:sldChg>
      <pc:sldChg chg="modSp mod">
        <pc:chgData name="Emil Solvind" userId="e90a48f4-1cf5-48a2-a964-a4aae31414c1" providerId="ADAL" clId="{7454997D-57F0-4C20-89BD-319398EA6426}" dt="2024-09-26T12:05:28.095" v="2276"/>
        <pc:sldMkLst>
          <pc:docMk/>
          <pc:sldMk cId="2664655220" sldId="812"/>
        </pc:sldMkLst>
        <pc:spChg chg="mod">
          <ac:chgData name="Emil Solvind" userId="e90a48f4-1cf5-48a2-a964-a4aae31414c1" providerId="ADAL" clId="{7454997D-57F0-4C20-89BD-319398EA6426}" dt="2024-09-25T07:44:52.116" v="852" actId="20577"/>
          <ac:spMkLst>
            <pc:docMk/>
            <pc:sldMk cId="2664655220" sldId="812"/>
            <ac:spMk id="2" creationId="{A843C9E2-5F45-9CDF-8B06-08BF032E1470}"/>
          </ac:spMkLst>
        </pc:spChg>
        <pc:spChg chg="mod">
          <ac:chgData name="Emil Solvind" userId="e90a48f4-1cf5-48a2-a964-a4aae31414c1" providerId="ADAL" clId="{7454997D-57F0-4C20-89BD-319398EA6426}" dt="2024-09-26T12:05:28.095" v="2276"/>
          <ac:spMkLst>
            <pc:docMk/>
            <pc:sldMk cId="2664655220" sldId="812"/>
            <ac:spMk id="3" creationId="{1670C31F-D5AD-F35A-852C-A1DBA76DC0FC}"/>
          </ac:spMkLst>
        </pc:spChg>
      </pc:sldChg>
      <pc:sldChg chg="del">
        <pc:chgData name="Emil Solvind" userId="e90a48f4-1cf5-48a2-a964-a4aae31414c1" providerId="ADAL" clId="{7454997D-57F0-4C20-89BD-319398EA6426}" dt="2024-09-24T08:28:21.021" v="193" actId="47"/>
        <pc:sldMkLst>
          <pc:docMk/>
          <pc:sldMk cId="263853945" sldId="845"/>
        </pc:sldMkLst>
      </pc:sldChg>
      <pc:sldChg chg="del">
        <pc:chgData name="Emil Solvind" userId="e90a48f4-1cf5-48a2-a964-a4aae31414c1" providerId="ADAL" clId="{7454997D-57F0-4C20-89BD-319398EA6426}" dt="2024-09-24T08:28:16.864" v="190" actId="47"/>
        <pc:sldMkLst>
          <pc:docMk/>
          <pc:sldMk cId="398865638" sldId="846"/>
        </pc:sldMkLst>
      </pc:sldChg>
      <pc:sldChg chg="del">
        <pc:chgData name="Emil Solvind" userId="e90a48f4-1cf5-48a2-a964-a4aae31414c1" providerId="ADAL" clId="{7454997D-57F0-4C20-89BD-319398EA6426}" dt="2024-09-24T08:29:44.328" v="214" actId="47"/>
        <pc:sldMkLst>
          <pc:docMk/>
          <pc:sldMk cId="1851220760" sldId="1691"/>
        </pc:sldMkLst>
      </pc:sldChg>
      <pc:sldChg chg="del">
        <pc:chgData name="Emil Solvind" userId="e90a48f4-1cf5-48a2-a964-a4aae31414c1" providerId="ADAL" clId="{7454997D-57F0-4C20-89BD-319398EA6426}" dt="2024-09-24T08:29:47.255" v="218" actId="47"/>
        <pc:sldMkLst>
          <pc:docMk/>
          <pc:sldMk cId="3615628557" sldId="1692"/>
        </pc:sldMkLst>
      </pc:sldChg>
      <pc:sldChg chg="del">
        <pc:chgData name="Emil Solvind" userId="e90a48f4-1cf5-48a2-a964-a4aae31414c1" providerId="ADAL" clId="{7454997D-57F0-4C20-89BD-319398EA6426}" dt="2024-09-24T08:27:57.743" v="184" actId="47"/>
        <pc:sldMkLst>
          <pc:docMk/>
          <pc:sldMk cId="1123798683" sldId="1793"/>
        </pc:sldMkLst>
      </pc:sldChg>
      <pc:sldChg chg="del">
        <pc:chgData name="Emil Solvind" userId="e90a48f4-1cf5-48a2-a964-a4aae31414c1" providerId="ADAL" clId="{7454997D-57F0-4C20-89BD-319398EA6426}" dt="2024-09-24T08:27:58.658" v="185" actId="47"/>
        <pc:sldMkLst>
          <pc:docMk/>
          <pc:sldMk cId="3581251849" sldId="1794"/>
        </pc:sldMkLst>
      </pc:sldChg>
      <pc:sldChg chg="del">
        <pc:chgData name="Emil Solvind" userId="e90a48f4-1cf5-48a2-a964-a4aae31414c1" providerId="ADAL" clId="{7454997D-57F0-4C20-89BD-319398EA6426}" dt="2024-09-24T08:29:46.655" v="217" actId="47"/>
        <pc:sldMkLst>
          <pc:docMk/>
          <pc:sldMk cId="1491852013" sldId="1849"/>
        </pc:sldMkLst>
      </pc:sldChg>
      <pc:sldChg chg="del">
        <pc:chgData name="Emil Solvind" userId="e90a48f4-1cf5-48a2-a964-a4aae31414c1" providerId="ADAL" clId="{7454997D-57F0-4C20-89BD-319398EA6426}" dt="2024-09-24T08:29:47.914" v="219" actId="47"/>
        <pc:sldMkLst>
          <pc:docMk/>
          <pc:sldMk cId="2227797904" sldId="1850"/>
        </pc:sldMkLst>
      </pc:sldChg>
      <pc:sldChg chg="del">
        <pc:chgData name="Emil Solvind" userId="e90a48f4-1cf5-48a2-a964-a4aae31414c1" providerId="ADAL" clId="{7454997D-57F0-4C20-89BD-319398EA6426}" dt="2024-09-24T08:29:42.688" v="212" actId="47"/>
        <pc:sldMkLst>
          <pc:docMk/>
          <pc:sldMk cId="1098008291" sldId="1866"/>
        </pc:sldMkLst>
      </pc:sldChg>
      <pc:sldChg chg="del">
        <pc:chgData name="Emil Solvind" userId="e90a48f4-1cf5-48a2-a964-a4aae31414c1" providerId="ADAL" clId="{7454997D-57F0-4C20-89BD-319398EA6426}" dt="2024-09-24T08:29:43.347" v="213" actId="47"/>
        <pc:sldMkLst>
          <pc:docMk/>
          <pc:sldMk cId="2776417591" sldId="1868"/>
        </pc:sldMkLst>
      </pc:sldChg>
      <pc:sldChg chg="del">
        <pc:chgData name="Emil Solvind" userId="e90a48f4-1cf5-48a2-a964-a4aae31414c1" providerId="ADAL" clId="{7454997D-57F0-4C20-89BD-319398EA6426}" dt="2024-09-24T08:29:45.269" v="215" actId="47"/>
        <pc:sldMkLst>
          <pc:docMk/>
          <pc:sldMk cId="4167493885" sldId="1871"/>
        </pc:sldMkLst>
      </pc:sldChg>
      <pc:sldChg chg="del">
        <pc:chgData name="Emil Solvind" userId="e90a48f4-1cf5-48a2-a964-a4aae31414c1" providerId="ADAL" clId="{7454997D-57F0-4C20-89BD-319398EA6426}" dt="2024-09-24T08:29:46.056" v="216" actId="47"/>
        <pc:sldMkLst>
          <pc:docMk/>
          <pc:sldMk cId="2828003116" sldId="1875"/>
        </pc:sldMkLst>
      </pc:sldChg>
      <pc:sldChg chg="del">
        <pc:chgData name="Emil Solvind" userId="e90a48f4-1cf5-48a2-a964-a4aae31414c1" providerId="ADAL" clId="{7454997D-57F0-4C20-89BD-319398EA6426}" dt="2024-09-24T08:27:26.774" v="175" actId="47"/>
        <pc:sldMkLst>
          <pc:docMk/>
          <pc:sldMk cId="2715520334" sldId="1893"/>
        </pc:sldMkLst>
      </pc:sldChg>
      <pc:sldChg chg="del">
        <pc:chgData name="Emil Solvind" userId="e90a48f4-1cf5-48a2-a964-a4aae31414c1" providerId="ADAL" clId="{7454997D-57F0-4C20-89BD-319398EA6426}" dt="2024-09-24T08:27:44.137" v="181" actId="47"/>
        <pc:sldMkLst>
          <pc:docMk/>
          <pc:sldMk cId="2827221670" sldId="1894"/>
        </pc:sldMkLst>
      </pc:sldChg>
      <pc:sldChg chg="del">
        <pc:chgData name="Emil Solvind" userId="e90a48f4-1cf5-48a2-a964-a4aae31414c1" providerId="ADAL" clId="{7454997D-57F0-4C20-89BD-319398EA6426}" dt="2024-09-24T08:28:06.481" v="187" actId="47"/>
        <pc:sldMkLst>
          <pc:docMk/>
          <pc:sldMk cId="4190121193" sldId="1895"/>
        </pc:sldMkLst>
      </pc:sldChg>
      <pc:sldChg chg="del">
        <pc:chgData name="Emil Solvind" userId="e90a48f4-1cf5-48a2-a964-a4aae31414c1" providerId="ADAL" clId="{7454997D-57F0-4C20-89BD-319398EA6426}" dt="2024-09-24T08:28:41.135" v="198" actId="47"/>
        <pc:sldMkLst>
          <pc:docMk/>
          <pc:sldMk cId="2210911550" sldId="1896"/>
        </pc:sldMkLst>
      </pc:sldChg>
      <pc:sldChg chg="del">
        <pc:chgData name="Emil Solvind" userId="e90a48f4-1cf5-48a2-a964-a4aae31414c1" providerId="ADAL" clId="{7454997D-57F0-4C20-89BD-319398EA6426}" dt="2024-09-24T08:29:03.525" v="206" actId="47"/>
        <pc:sldMkLst>
          <pc:docMk/>
          <pc:sldMk cId="234019700" sldId="1897"/>
        </pc:sldMkLst>
      </pc:sldChg>
      <pc:sldChg chg="del">
        <pc:chgData name="Emil Solvind" userId="e90a48f4-1cf5-48a2-a964-a4aae31414c1" providerId="ADAL" clId="{7454997D-57F0-4C20-89BD-319398EA6426}" dt="2024-09-24T08:28:43.583" v="200" actId="47"/>
        <pc:sldMkLst>
          <pc:docMk/>
          <pc:sldMk cId="1887337526" sldId="1898"/>
        </pc:sldMkLst>
      </pc:sldChg>
      <pc:sldChg chg="del">
        <pc:chgData name="Emil Solvind" userId="e90a48f4-1cf5-48a2-a964-a4aae31414c1" providerId="ADAL" clId="{7454997D-57F0-4C20-89BD-319398EA6426}" dt="2024-09-24T08:28:42.791" v="199" actId="47"/>
        <pc:sldMkLst>
          <pc:docMk/>
          <pc:sldMk cId="3713328390" sldId="1899"/>
        </pc:sldMkLst>
      </pc:sldChg>
      <pc:sldChg chg="del">
        <pc:chgData name="Emil Solvind" userId="e90a48f4-1cf5-48a2-a964-a4aae31414c1" providerId="ADAL" clId="{7454997D-57F0-4C20-89BD-319398EA6426}" dt="2024-09-24T08:28:44.301" v="201" actId="47"/>
        <pc:sldMkLst>
          <pc:docMk/>
          <pc:sldMk cId="2443502640" sldId="1900"/>
        </pc:sldMkLst>
      </pc:sldChg>
      <pc:sldChg chg="del">
        <pc:chgData name="Emil Solvind" userId="e90a48f4-1cf5-48a2-a964-a4aae31414c1" providerId="ADAL" clId="{7454997D-57F0-4C20-89BD-319398EA6426}" dt="2024-09-24T08:28:45.094" v="202" actId="47"/>
        <pc:sldMkLst>
          <pc:docMk/>
          <pc:sldMk cId="3522064104" sldId="1901"/>
        </pc:sldMkLst>
      </pc:sldChg>
      <pc:sldChg chg="modSp add mod ord">
        <pc:chgData name="Emil Solvind" userId="e90a48f4-1cf5-48a2-a964-a4aae31414c1" providerId="ADAL" clId="{7454997D-57F0-4C20-89BD-319398EA6426}" dt="2024-09-24T08:27:34.330" v="177" actId="113"/>
        <pc:sldMkLst>
          <pc:docMk/>
          <pc:sldMk cId="2302926662" sldId="1902"/>
        </pc:sldMkLst>
        <pc:spChg chg="mod">
          <ac:chgData name="Emil Solvind" userId="e90a48f4-1cf5-48a2-a964-a4aae31414c1" providerId="ADAL" clId="{7454997D-57F0-4C20-89BD-319398EA6426}" dt="2024-09-24T08:27:34.330" v="177" actId="113"/>
          <ac:spMkLst>
            <pc:docMk/>
            <pc:sldMk cId="2302926662" sldId="1902"/>
            <ac:spMk id="27" creationId="{4A166162-27CF-4BB5-A3B4-02AF290994A7}"/>
          </ac:spMkLst>
        </pc:spChg>
      </pc:sldChg>
      <pc:sldChg chg="del">
        <pc:chgData name="Emil Solvind" userId="e90a48f4-1cf5-48a2-a964-a4aae31414c1" providerId="ADAL" clId="{7454997D-57F0-4C20-89BD-319398EA6426}" dt="2024-09-24T08:25:38.070" v="5" actId="47"/>
        <pc:sldMkLst>
          <pc:docMk/>
          <pc:sldMk cId="3429194236" sldId="1902"/>
        </pc:sldMkLst>
      </pc:sldChg>
      <pc:sldChg chg="modSp add mod ord">
        <pc:chgData name="Emil Solvind" userId="e90a48f4-1cf5-48a2-a964-a4aae31414c1" providerId="ADAL" clId="{7454997D-57F0-4C20-89BD-319398EA6426}" dt="2024-09-24T08:27:54.798" v="183" actId="113"/>
        <pc:sldMkLst>
          <pc:docMk/>
          <pc:sldMk cId="1893418586" sldId="1903"/>
        </pc:sldMkLst>
        <pc:spChg chg="mod">
          <ac:chgData name="Emil Solvind" userId="e90a48f4-1cf5-48a2-a964-a4aae31414c1" providerId="ADAL" clId="{7454997D-57F0-4C20-89BD-319398EA6426}" dt="2024-09-24T08:27:54.798" v="183" actId="113"/>
          <ac:spMkLst>
            <pc:docMk/>
            <pc:sldMk cId="1893418586" sldId="1903"/>
            <ac:spMk id="27" creationId="{4A166162-27CF-4BB5-A3B4-02AF290994A7}"/>
          </ac:spMkLst>
        </pc:spChg>
      </pc:sldChg>
      <pc:sldChg chg="del">
        <pc:chgData name="Emil Solvind" userId="e90a48f4-1cf5-48a2-a964-a4aae31414c1" providerId="ADAL" clId="{7454997D-57F0-4C20-89BD-319398EA6426}" dt="2024-09-24T08:25:42.038" v="6" actId="47"/>
        <pc:sldMkLst>
          <pc:docMk/>
          <pc:sldMk cId="2307193337" sldId="1903"/>
        </pc:sldMkLst>
      </pc:sldChg>
      <pc:sldChg chg="modSp add mod">
        <pc:chgData name="Emil Solvind" userId="e90a48f4-1cf5-48a2-a964-a4aae31414c1" providerId="ADAL" clId="{7454997D-57F0-4C20-89BD-319398EA6426}" dt="2024-09-24T08:28:12.679" v="189" actId="113"/>
        <pc:sldMkLst>
          <pc:docMk/>
          <pc:sldMk cId="348949161" sldId="1904"/>
        </pc:sldMkLst>
        <pc:spChg chg="mod">
          <ac:chgData name="Emil Solvind" userId="e90a48f4-1cf5-48a2-a964-a4aae31414c1" providerId="ADAL" clId="{7454997D-57F0-4C20-89BD-319398EA6426}" dt="2024-09-24T08:28:12.679" v="189" actId="113"/>
          <ac:spMkLst>
            <pc:docMk/>
            <pc:sldMk cId="348949161" sldId="1904"/>
            <ac:spMk id="27" creationId="{4A166162-27CF-4BB5-A3B4-02AF290994A7}"/>
          </ac:spMkLst>
        </pc:spChg>
      </pc:sldChg>
      <pc:sldChg chg="modSp add mod">
        <pc:chgData name="Emil Solvind" userId="e90a48f4-1cf5-48a2-a964-a4aae31414c1" providerId="ADAL" clId="{7454997D-57F0-4C20-89BD-319398EA6426}" dt="2024-09-24T08:28:36.868" v="197" actId="113"/>
        <pc:sldMkLst>
          <pc:docMk/>
          <pc:sldMk cId="3801205589" sldId="1905"/>
        </pc:sldMkLst>
        <pc:spChg chg="mod">
          <ac:chgData name="Emil Solvind" userId="e90a48f4-1cf5-48a2-a964-a4aae31414c1" providerId="ADAL" clId="{7454997D-57F0-4C20-89BD-319398EA6426}" dt="2024-09-24T08:28:36.868" v="197" actId="113"/>
          <ac:spMkLst>
            <pc:docMk/>
            <pc:sldMk cId="3801205589" sldId="1905"/>
            <ac:spMk id="27" creationId="{4A166162-27CF-4BB5-A3B4-02AF290994A7}"/>
          </ac:spMkLst>
        </pc:spChg>
      </pc:sldChg>
      <pc:sldChg chg="modSp add mod">
        <pc:chgData name="Emil Solvind" userId="e90a48f4-1cf5-48a2-a964-a4aae31414c1" providerId="ADAL" clId="{7454997D-57F0-4C20-89BD-319398EA6426}" dt="2024-09-24T08:28:57.422" v="205" actId="113"/>
        <pc:sldMkLst>
          <pc:docMk/>
          <pc:sldMk cId="1156709132" sldId="1906"/>
        </pc:sldMkLst>
        <pc:spChg chg="mod">
          <ac:chgData name="Emil Solvind" userId="e90a48f4-1cf5-48a2-a964-a4aae31414c1" providerId="ADAL" clId="{7454997D-57F0-4C20-89BD-319398EA6426}" dt="2024-09-24T08:28:57.422" v="205" actId="113"/>
          <ac:spMkLst>
            <pc:docMk/>
            <pc:sldMk cId="1156709132" sldId="1906"/>
            <ac:spMk id="27" creationId="{4A166162-27CF-4BB5-A3B4-02AF290994A7}"/>
          </ac:spMkLst>
        </pc:spChg>
      </pc:sldChg>
      <pc:sldChg chg="modSp add mod">
        <pc:chgData name="Emil Solvind" userId="e90a48f4-1cf5-48a2-a964-a4aae31414c1" providerId="ADAL" clId="{7454997D-57F0-4C20-89BD-319398EA6426}" dt="2024-09-24T08:29:15.530" v="209" actId="113"/>
        <pc:sldMkLst>
          <pc:docMk/>
          <pc:sldMk cId="2849457541" sldId="1907"/>
        </pc:sldMkLst>
        <pc:spChg chg="mod">
          <ac:chgData name="Emil Solvind" userId="e90a48f4-1cf5-48a2-a964-a4aae31414c1" providerId="ADAL" clId="{7454997D-57F0-4C20-89BD-319398EA6426}" dt="2024-09-24T08:29:15.530" v="209" actId="113"/>
          <ac:spMkLst>
            <pc:docMk/>
            <pc:sldMk cId="2849457541" sldId="1907"/>
            <ac:spMk id="27" creationId="{4A166162-27CF-4BB5-A3B4-02AF290994A7}"/>
          </ac:spMkLst>
        </pc:spChg>
      </pc:sldChg>
      <pc:sldChg chg="modSp add del mod">
        <pc:chgData name="Emil Solvind" userId="e90a48f4-1cf5-48a2-a964-a4aae31414c1" providerId="ADAL" clId="{7454997D-57F0-4C20-89BD-319398EA6426}" dt="2024-10-01T08:10:10.121" v="2278" actId="47"/>
        <pc:sldMkLst>
          <pc:docMk/>
          <pc:sldMk cId="819864634" sldId="1908"/>
        </pc:sldMkLst>
        <pc:spChg chg="mod">
          <ac:chgData name="Emil Solvind" userId="e90a48f4-1cf5-48a2-a964-a4aae31414c1" providerId="ADAL" clId="{7454997D-57F0-4C20-89BD-319398EA6426}" dt="2024-09-24T10:44:57.606" v="221" actId="113"/>
          <ac:spMkLst>
            <pc:docMk/>
            <pc:sldMk cId="819864634" sldId="1908"/>
            <ac:spMk id="27" creationId="{4A166162-27CF-4BB5-A3B4-02AF290994A7}"/>
          </ac:spMkLst>
        </pc:spChg>
      </pc:sldChg>
      <pc:sldChg chg="addSp delSp modSp new mod">
        <pc:chgData name="Emil Solvind" userId="e90a48f4-1cf5-48a2-a964-a4aae31414c1" providerId="ADAL" clId="{7454997D-57F0-4C20-89BD-319398EA6426}" dt="2024-09-24T10:49:12.517" v="347" actId="20577"/>
        <pc:sldMkLst>
          <pc:docMk/>
          <pc:sldMk cId="1297705986" sldId="2082"/>
        </pc:sldMkLst>
        <pc:spChg chg="mod">
          <ac:chgData name="Emil Solvind" userId="e90a48f4-1cf5-48a2-a964-a4aae31414c1" providerId="ADAL" clId="{7454997D-57F0-4C20-89BD-319398EA6426}" dt="2024-09-24T10:48:57.691" v="346" actId="255"/>
          <ac:spMkLst>
            <pc:docMk/>
            <pc:sldMk cId="1297705986" sldId="2082"/>
            <ac:spMk id="2" creationId="{35CBC1F6-36C8-42B4-60B3-22419596AE51}"/>
          </ac:spMkLst>
        </pc:spChg>
        <pc:spChg chg="del">
          <ac:chgData name="Emil Solvind" userId="e90a48f4-1cf5-48a2-a964-a4aae31414c1" providerId="ADAL" clId="{7454997D-57F0-4C20-89BD-319398EA6426}" dt="2024-09-24T10:45:50.770" v="224" actId="931"/>
          <ac:spMkLst>
            <pc:docMk/>
            <pc:sldMk cId="1297705986" sldId="2082"/>
            <ac:spMk id="3" creationId="{6D620BFD-50B6-09BA-5AF6-89FF9D5B17CA}"/>
          </ac:spMkLst>
        </pc:spChg>
        <pc:spChg chg="del mod">
          <ac:chgData name="Emil Solvind" userId="e90a48f4-1cf5-48a2-a964-a4aae31414c1" providerId="ADAL" clId="{7454997D-57F0-4C20-89BD-319398EA6426}" dt="2024-09-24T10:47:34.876" v="339" actId="26606"/>
          <ac:spMkLst>
            <pc:docMk/>
            <pc:sldMk cId="1297705986" sldId="2082"/>
            <ac:spMk id="4" creationId="{9F19D00C-9DC9-4A24-71D7-6FD8956B64B9}"/>
          </ac:spMkLst>
        </pc:spChg>
        <pc:graphicFrameChg chg="add mod">
          <ac:chgData name="Emil Solvind" userId="e90a48f4-1cf5-48a2-a964-a4aae31414c1" providerId="ADAL" clId="{7454997D-57F0-4C20-89BD-319398EA6426}" dt="2024-09-24T10:49:12.517" v="347" actId="20577"/>
          <ac:graphicFrameMkLst>
            <pc:docMk/>
            <pc:sldMk cId="1297705986" sldId="2082"/>
            <ac:graphicFrameMk id="8" creationId="{F5B14745-FD43-9702-CEF9-0131FA9EA296}"/>
          </ac:graphicFrameMkLst>
        </pc:graphicFrameChg>
        <pc:picChg chg="add mod">
          <ac:chgData name="Emil Solvind" userId="e90a48f4-1cf5-48a2-a964-a4aae31414c1" providerId="ADAL" clId="{7454997D-57F0-4C20-89BD-319398EA6426}" dt="2024-09-24T10:46:09.114" v="230" actId="14100"/>
          <ac:picMkLst>
            <pc:docMk/>
            <pc:sldMk cId="1297705986" sldId="2082"/>
            <ac:picMk id="6" creationId="{2ACA4FD1-014B-8C30-44CD-A16CA84B6F08}"/>
          </ac:picMkLst>
        </pc:picChg>
      </pc:sldChg>
      <pc:sldChg chg="addSp delSp modSp new mod ord setBg">
        <pc:chgData name="Emil Solvind" userId="e90a48f4-1cf5-48a2-a964-a4aae31414c1" providerId="ADAL" clId="{7454997D-57F0-4C20-89BD-319398EA6426}" dt="2024-09-24T10:52:18.134" v="614"/>
        <pc:sldMkLst>
          <pc:docMk/>
          <pc:sldMk cId="1075536517" sldId="2083"/>
        </pc:sldMkLst>
        <pc:spChg chg="mod">
          <ac:chgData name="Emil Solvind" userId="e90a48f4-1cf5-48a2-a964-a4aae31414c1" providerId="ADAL" clId="{7454997D-57F0-4C20-89BD-319398EA6426}" dt="2024-09-24T10:51:58.230" v="612" actId="26606"/>
          <ac:spMkLst>
            <pc:docMk/>
            <pc:sldMk cId="1075536517" sldId="2083"/>
            <ac:spMk id="2" creationId="{91F80482-79DB-21B6-DB25-E89460A55E63}"/>
          </ac:spMkLst>
        </pc:spChg>
        <pc:spChg chg="del mod">
          <ac:chgData name="Emil Solvind" userId="e90a48f4-1cf5-48a2-a964-a4aae31414c1" providerId="ADAL" clId="{7454997D-57F0-4C20-89BD-319398EA6426}" dt="2024-09-24T10:51:58.230" v="612" actId="26606"/>
          <ac:spMkLst>
            <pc:docMk/>
            <pc:sldMk cId="1075536517" sldId="2083"/>
            <ac:spMk id="3" creationId="{82CD9A97-D1CC-18CC-8A59-F2A2C534C00F}"/>
          </ac:spMkLst>
        </pc:spChg>
        <pc:spChg chg="add del">
          <ac:chgData name="Emil Solvind" userId="e90a48f4-1cf5-48a2-a964-a4aae31414c1" providerId="ADAL" clId="{7454997D-57F0-4C20-89BD-319398EA6426}" dt="2024-09-24T10:51:58.230" v="612" actId="26606"/>
          <ac:spMkLst>
            <pc:docMk/>
            <pc:sldMk cId="1075536517" sldId="2083"/>
            <ac:spMk id="10" creationId="{245A9F99-D9B1-4094-A2E2-B90AC1DB7B9C}"/>
          </ac:spMkLst>
        </pc:spChg>
        <pc:spChg chg="add del">
          <ac:chgData name="Emil Solvind" userId="e90a48f4-1cf5-48a2-a964-a4aae31414c1" providerId="ADAL" clId="{7454997D-57F0-4C20-89BD-319398EA6426}" dt="2024-09-24T10:51:58.230" v="612" actId="26606"/>
          <ac:spMkLst>
            <pc:docMk/>
            <pc:sldMk cId="1075536517" sldId="2083"/>
            <ac:spMk id="12" creationId="{B7FAF607-473A-4A43-A23D-BBFF5C4117BB}"/>
          </ac:spMkLst>
        </pc:spChg>
        <pc:spChg chg="add">
          <ac:chgData name="Emil Solvind" userId="e90a48f4-1cf5-48a2-a964-a4aae31414c1" providerId="ADAL" clId="{7454997D-57F0-4C20-89BD-319398EA6426}" dt="2024-09-24T10:51:58.230" v="612" actId="26606"/>
          <ac:spMkLst>
            <pc:docMk/>
            <pc:sldMk cId="1075536517" sldId="2083"/>
            <ac:spMk id="22" creationId="{19D32F93-50AC-4C46-A5DB-291C60DDB7BD}"/>
          </ac:spMkLst>
        </pc:spChg>
        <pc:spChg chg="add">
          <ac:chgData name="Emil Solvind" userId="e90a48f4-1cf5-48a2-a964-a4aae31414c1" providerId="ADAL" clId="{7454997D-57F0-4C20-89BD-319398EA6426}" dt="2024-09-24T10:51:58.230" v="612" actId="26606"/>
          <ac:spMkLst>
            <pc:docMk/>
            <pc:sldMk cId="1075536517" sldId="2083"/>
            <ac:spMk id="24" creationId="{827DC2C4-B485-428A-BF4A-472D2967F47F}"/>
          </ac:spMkLst>
        </pc:spChg>
        <pc:spChg chg="add">
          <ac:chgData name="Emil Solvind" userId="e90a48f4-1cf5-48a2-a964-a4aae31414c1" providerId="ADAL" clId="{7454997D-57F0-4C20-89BD-319398EA6426}" dt="2024-09-24T10:51:58.230" v="612" actId="26606"/>
          <ac:spMkLst>
            <pc:docMk/>
            <pc:sldMk cId="1075536517" sldId="2083"/>
            <ac:spMk id="26" creationId="{EE04B5EB-F158-4507-90DD-BD23620C7CC9}"/>
          </ac:spMkLst>
        </pc:spChg>
        <pc:grpChg chg="add del">
          <ac:chgData name="Emil Solvind" userId="e90a48f4-1cf5-48a2-a964-a4aae31414c1" providerId="ADAL" clId="{7454997D-57F0-4C20-89BD-319398EA6426}" dt="2024-09-24T10:51:58.230" v="612" actId="26606"/>
          <ac:grpSpMkLst>
            <pc:docMk/>
            <pc:sldMk cId="1075536517" sldId="2083"/>
            <ac:grpSpMk id="14" creationId="{C5F6476F-D303-44D3-B30F-1BA348F0F64A}"/>
          </ac:grpSpMkLst>
        </pc:grpChg>
        <pc:picChg chg="add mod">
          <ac:chgData name="Emil Solvind" userId="e90a48f4-1cf5-48a2-a964-a4aae31414c1" providerId="ADAL" clId="{7454997D-57F0-4C20-89BD-319398EA6426}" dt="2024-09-24T10:51:58.230" v="612" actId="26606"/>
          <ac:picMkLst>
            <pc:docMk/>
            <pc:sldMk cId="1075536517" sldId="2083"/>
            <ac:picMk id="7" creationId="{00BD59C9-CA54-BAD8-F953-8F0586889F4F}"/>
          </ac:picMkLst>
        </pc:picChg>
      </pc:sldChg>
      <pc:sldChg chg="addSp modSp new mod setBg">
        <pc:chgData name="Emil Solvind" userId="e90a48f4-1cf5-48a2-a964-a4aae31414c1" providerId="ADAL" clId="{7454997D-57F0-4C20-89BD-319398EA6426}" dt="2024-09-24T10:55:13.560" v="751" actId="26606"/>
        <pc:sldMkLst>
          <pc:docMk/>
          <pc:sldMk cId="3145492233" sldId="2084"/>
        </pc:sldMkLst>
        <pc:spChg chg="mod">
          <ac:chgData name="Emil Solvind" userId="e90a48f4-1cf5-48a2-a964-a4aae31414c1" providerId="ADAL" clId="{7454997D-57F0-4C20-89BD-319398EA6426}" dt="2024-09-24T10:55:13.560" v="751" actId="26606"/>
          <ac:spMkLst>
            <pc:docMk/>
            <pc:sldMk cId="3145492233" sldId="2084"/>
            <ac:spMk id="2" creationId="{22C259B0-ED4C-7EA0-DDF4-240C75157AA3}"/>
          </ac:spMkLst>
        </pc:spChg>
        <pc:spChg chg="mod">
          <ac:chgData name="Emil Solvind" userId="e90a48f4-1cf5-48a2-a964-a4aae31414c1" providerId="ADAL" clId="{7454997D-57F0-4C20-89BD-319398EA6426}" dt="2024-09-24T10:55:13.560" v="751" actId="26606"/>
          <ac:spMkLst>
            <pc:docMk/>
            <pc:sldMk cId="3145492233" sldId="2084"/>
            <ac:spMk id="3" creationId="{8784BDC2-E9F6-C3AC-D0F8-51125372F2E2}"/>
          </ac:spMkLst>
        </pc:spChg>
        <pc:spChg chg="add">
          <ac:chgData name="Emil Solvind" userId="e90a48f4-1cf5-48a2-a964-a4aae31414c1" providerId="ADAL" clId="{7454997D-57F0-4C20-89BD-319398EA6426}" dt="2024-09-24T10:55:13.560" v="751" actId="26606"/>
          <ac:spMkLst>
            <pc:docMk/>
            <pc:sldMk cId="3145492233" sldId="2084"/>
            <ac:spMk id="8" creationId="{081EA652-8C6A-4E69-BEB9-170809474553}"/>
          </ac:spMkLst>
        </pc:spChg>
        <pc:spChg chg="add">
          <ac:chgData name="Emil Solvind" userId="e90a48f4-1cf5-48a2-a964-a4aae31414c1" providerId="ADAL" clId="{7454997D-57F0-4C20-89BD-319398EA6426}" dt="2024-09-24T10:55:13.560" v="751" actId="26606"/>
          <ac:spMkLst>
            <pc:docMk/>
            <pc:sldMk cId="3145492233" sldId="2084"/>
            <ac:spMk id="10" creationId="{5298780A-33B9-4EA2-8F67-DE68AD62841B}"/>
          </ac:spMkLst>
        </pc:spChg>
        <pc:spChg chg="add">
          <ac:chgData name="Emil Solvind" userId="e90a48f4-1cf5-48a2-a964-a4aae31414c1" providerId="ADAL" clId="{7454997D-57F0-4C20-89BD-319398EA6426}" dt="2024-09-24T10:55:13.560" v="751" actId="26606"/>
          <ac:spMkLst>
            <pc:docMk/>
            <pc:sldMk cId="3145492233" sldId="2084"/>
            <ac:spMk id="12" creationId="{7F488E8B-4E1E-4402-8935-D4E6C02615C7}"/>
          </ac:spMkLst>
        </pc:spChg>
        <pc:cxnChg chg="add">
          <ac:chgData name="Emil Solvind" userId="e90a48f4-1cf5-48a2-a964-a4aae31414c1" providerId="ADAL" clId="{7454997D-57F0-4C20-89BD-319398EA6426}" dt="2024-09-24T10:55:13.560" v="751" actId="26606"/>
          <ac:cxnSpMkLst>
            <pc:docMk/>
            <pc:sldMk cId="3145492233" sldId="2084"/>
            <ac:cxnSpMk id="14" creationId="{23AAC9B5-8015-485C-ACF9-A750390E9A56}"/>
          </ac:cxnSpMkLst>
        </pc:cxnChg>
      </pc:sldChg>
      <pc:sldChg chg="new del">
        <pc:chgData name="Emil Solvind" userId="e90a48f4-1cf5-48a2-a964-a4aae31414c1" providerId="ADAL" clId="{7454997D-57F0-4C20-89BD-319398EA6426}" dt="2024-09-24T11:48:04.757" v="753" actId="47"/>
        <pc:sldMkLst>
          <pc:docMk/>
          <pc:sldMk cId="1774504485" sldId="2085"/>
        </pc:sldMkLst>
      </pc:sldChg>
      <pc:sldChg chg="addSp delSp modSp new mod setBg">
        <pc:chgData name="Emil Solvind" userId="e90a48f4-1cf5-48a2-a964-a4aae31414c1" providerId="ADAL" clId="{7454997D-57F0-4C20-89BD-319398EA6426}" dt="2024-09-24T11:48:33.713" v="791" actId="26606"/>
        <pc:sldMkLst>
          <pc:docMk/>
          <pc:sldMk cId="3705711618" sldId="2085"/>
        </pc:sldMkLst>
        <pc:spChg chg="mod">
          <ac:chgData name="Emil Solvind" userId="e90a48f4-1cf5-48a2-a964-a4aae31414c1" providerId="ADAL" clId="{7454997D-57F0-4C20-89BD-319398EA6426}" dt="2024-09-24T11:48:33.713" v="791" actId="26606"/>
          <ac:spMkLst>
            <pc:docMk/>
            <pc:sldMk cId="3705711618" sldId="2085"/>
            <ac:spMk id="2" creationId="{34419802-EF9A-3E0F-C0D1-83F001142E0A}"/>
          </ac:spMkLst>
        </pc:spChg>
        <pc:spChg chg="del">
          <ac:chgData name="Emil Solvind" userId="e90a48f4-1cf5-48a2-a964-a4aae31414c1" providerId="ADAL" clId="{7454997D-57F0-4C20-89BD-319398EA6426}" dt="2024-09-24T11:48:26.852" v="788" actId="931"/>
          <ac:spMkLst>
            <pc:docMk/>
            <pc:sldMk cId="3705711618" sldId="2085"/>
            <ac:spMk id="3" creationId="{C6415DAA-2B68-FFDE-E3D3-EAF9D205C743}"/>
          </ac:spMkLst>
        </pc:spChg>
        <pc:spChg chg="add">
          <ac:chgData name="Emil Solvind" userId="e90a48f4-1cf5-48a2-a964-a4aae31414c1" providerId="ADAL" clId="{7454997D-57F0-4C20-89BD-319398EA6426}" dt="2024-09-24T11:48:33.713" v="791" actId="26606"/>
          <ac:spMkLst>
            <pc:docMk/>
            <pc:sldMk cId="3705711618" sldId="2085"/>
            <ac:spMk id="10" creationId="{47942995-B07F-4636-9A06-C6A104B260A8}"/>
          </ac:spMkLst>
        </pc:spChg>
        <pc:spChg chg="add">
          <ac:chgData name="Emil Solvind" userId="e90a48f4-1cf5-48a2-a964-a4aae31414c1" providerId="ADAL" clId="{7454997D-57F0-4C20-89BD-319398EA6426}" dt="2024-09-24T11:48:33.713" v="791" actId="26606"/>
          <ac:spMkLst>
            <pc:docMk/>
            <pc:sldMk cId="3705711618" sldId="2085"/>
            <ac:spMk id="17" creationId="{B81933D1-5615-42C7-9C0B-4EB7105CCE2D}"/>
          </ac:spMkLst>
        </pc:spChg>
        <pc:spChg chg="add">
          <ac:chgData name="Emil Solvind" userId="e90a48f4-1cf5-48a2-a964-a4aae31414c1" providerId="ADAL" clId="{7454997D-57F0-4C20-89BD-319398EA6426}" dt="2024-09-24T11:48:33.713" v="791" actId="26606"/>
          <ac:spMkLst>
            <pc:docMk/>
            <pc:sldMk cId="3705711618" sldId="2085"/>
            <ac:spMk id="19" creationId="{19C9EAEA-39D0-4B0E-A0EB-51E7B26740B1}"/>
          </ac:spMkLst>
        </pc:spChg>
        <pc:grpChg chg="add">
          <ac:chgData name="Emil Solvind" userId="e90a48f4-1cf5-48a2-a964-a4aae31414c1" providerId="ADAL" clId="{7454997D-57F0-4C20-89BD-319398EA6426}" dt="2024-09-24T11:48:33.713" v="791" actId="26606"/>
          <ac:grpSpMkLst>
            <pc:docMk/>
            <pc:sldMk cId="3705711618" sldId="2085"/>
            <ac:grpSpMk id="12" creationId="{032D8612-31EB-44CF-A1D0-14FD4C705424}"/>
          </ac:grpSpMkLst>
        </pc:grpChg>
        <pc:picChg chg="add mod">
          <ac:chgData name="Emil Solvind" userId="e90a48f4-1cf5-48a2-a964-a4aae31414c1" providerId="ADAL" clId="{7454997D-57F0-4C20-89BD-319398EA6426}" dt="2024-09-24T11:48:33.713" v="791" actId="26606"/>
          <ac:picMkLst>
            <pc:docMk/>
            <pc:sldMk cId="3705711618" sldId="2085"/>
            <ac:picMk id="5" creationId="{A17FA83C-A837-0BD9-5B4E-A717D977908B}"/>
          </ac:picMkLst>
        </pc:picChg>
      </pc:sldChg>
      <pc:sldChg chg="addSp delSp modSp new mod ord setBg">
        <pc:chgData name="Emil Solvind" userId="e90a48f4-1cf5-48a2-a964-a4aae31414c1" providerId="ADAL" clId="{7454997D-57F0-4C20-89BD-319398EA6426}" dt="2024-09-24T12:10:22.826" v="848"/>
        <pc:sldMkLst>
          <pc:docMk/>
          <pc:sldMk cId="1861113018" sldId="2086"/>
        </pc:sldMkLst>
        <pc:spChg chg="mod">
          <ac:chgData name="Emil Solvind" userId="e90a48f4-1cf5-48a2-a964-a4aae31414c1" providerId="ADAL" clId="{7454997D-57F0-4C20-89BD-319398EA6426}" dt="2024-09-24T12:10:18.765" v="846" actId="26606"/>
          <ac:spMkLst>
            <pc:docMk/>
            <pc:sldMk cId="1861113018" sldId="2086"/>
            <ac:spMk id="2" creationId="{2643CEB8-12A4-43A7-7B53-D23A2A88A4E4}"/>
          </ac:spMkLst>
        </pc:spChg>
        <pc:spChg chg="del mod">
          <ac:chgData name="Emil Solvind" userId="e90a48f4-1cf5-48a2-a964-a4aae31414c1" providerId="ADAL" clId="{7454997D-57F0-4C20-89BD-319398EA6426}" dt="2024-09-24T12:10:01.791" v="844" actId="931"/>
          <ac:spMkLst>
            <pc:docMk/>
            <pc:sldMk cId="1861113018" sldId="2086"/>
            <ac:spMk id="3" creationId="{0B4AF54B-DF4E-5F53-2C44-B7B0BA2757AF}"/>
          </ac:spMkLst>
        </pc:spChg>
        <pc:spChg chg="add">
          <ac:chgData name="Emil Solvind" userId="e90a48f4-1cf5-48a2-a964-a4aae31414c1" providerId="ADAL" clId="{7454997D-57F0-4C20-89BD-319398EA6426}" dt="2024-09-24T12:10:18.765" v="846" actId="26606"/>
          <ac:spMkLst>
            <pc:docMk/>
            <pc:sldMk cId="1861113018" sldId="2086"/>
            <ac:spMk id="16" creationId="{3C54F4CE-85F0-46ED-80DA-9518C9251AD1}"/>
          </ac:spMkLst>
        </pc:spChg>
        <pc:spChg chg="add">
          <ac:chgData name="Emil Solvind" userId="e90a48f4-1cf5-48a2-a964-a4aae31414c1" providerId="ADAL" clId="{7454997D-57F0-4C20-89BD-319398EA6426}" dt="2024-09-24T12:10:18.765" v="846" actId="26606"/>
          <ac:spMkLst>
            <pc:docMk/>
            <pc:sldMk cId="1861113018" sldId="2086"/>
            <ac:spMk id="18" creationId="{DADD1FCA-8ACB-4958-81DD-4CDD6D3E1921}"/>
          </ac:spMkLst>
        </pc:spChg>
        <pc:graphicFrameChg chg="add del mod">
          <ac:chgData name="Emil Solvind" userId="e90a48f4-1cf5-48a2-a964-a4aae31414c1" providerId="ADAL" clId="{7454997D-57F0-4C20-89BD-319398EA6426}" dt="2024-09-24T12:07:08.427" v="834" actId="21"/>
          <ac:graphicFrameMkLst>
            <pc:docMk/>
            <pc:sldMk cId="1861113018" sldId="2086"/>
            <ac:graphicFrameMk id="4" creationId="{843BD5BB-8BEB-8931-10F3-C370F6E136CB}"/>
          </ac:graphicFrameMkLst>
        </pc:graphicFrameChg>
        <pc:picChg chg="add mod">
          <ac:chgData name="Emil Solvind" userId="e90a48f4-1cf5-48a2-a964-a4aae31414c1" providerId="ADAL" clId="{7454997D-57F0-4C20-89BD-319398EA6426}" dt="2024-09-24T12:10:18.765" v="846" actId="26606"/>
          <ac:picMkLst>
            <pc:docMk/>
            <pc:sldMk cId="1861113018" sldId="2086"/>
            <ac:picMk id="11" creationId="{9A4EA1C2-75FC-6AC1-7D2C-51C8BB4EE280}"/>
          </ac:picMkLst>
        </pc:picChg>
      </pc:sldChg>
      <pc:sldChg chg="addSp delSp modSp new mod setBg">
        <pc:chgData name="Emil Solvind" userId="e90a48f4-1cf5-48a2-a964-a4aae31414c1" providerId="ADAL" clId="{7454997D-57F0-4C20-89BD-319398EA6426}" dt="2024-09-26T08:11:31.821" v="1075" actId="26606"/>
        <pc:sldMkLst>
          <pc:docMk/>
          <pc:sldMk cId="1852221234" sldId="2088"/>
        </pc:sldMkLst>
        <pc:spChg chg="mod">
          <ac:chgData name="Emil Solvind" userId="e90a48f4-1cf5-48a2-a964-a4aae31414c1" providerId="ADAL" clId="{7454997D-57F0-4C20-89BD-319398EA6426}" dt="2024-09-26T08:11:31.821" v="1075" actId="26606"/>
          <ac:spMkLst>
            <pc:docMk/>
            <pc:sldMk cId="1852221234" sldId="2088"/>
            <ac:spMk id="2" creationId="{9C1F10E8-593A-6870-7840-DF2F701853E6}"/>
          </ac:spMkLst>
        </pc:spChg>
        <pc:spChg chg="del">
          <ac:chgData name="Emil Solvind" userId="e90a48f4-1cf5-48a2-a964-a4aae31414c1" providerId="ADAL" clId="{7454997D-57F0-4C20-89BD-319398EA6426}" dt="2024-09-26T08:09:01.221" v="885" actId="931"/>
          <ac:spMkLst>
            <pc:docMk/>
            <pc:sldMk cId="1852221234" sldId="2088"/>
            <ac:spMk id="3" creationId="{E8C145F0-5439-DFFC-0E3B-D4B993EBC82B}"/>
          </ac:spMkLst>
        </pc:spChg>
        <pc:spChg chg="del mod">
          <ac:chgData name="Emil Solvind" userId="e90a48f4-1cf5-48a2-a964-a4aae31414c1" providerId="ADAL" clId="{7454997D-57F0-4C20-89BD-319398EA6426}" dt="2024-09-26T08:09:09.300" v="888" actId="931"/>
          <ac:spMkLst>
            <pc:docMk/>
            <pc:sldMk cId="1852221234" sldId="2088"/>
            <ac:spMk id="4" creationId="{4BDB5176-22A5-FE53-ED17-DA260C6DB878}"/>
          </ac:spMkLst>
        </pc:spChg>
        <pc:spChg chg="add mod ord">
          <ac:chgData name="Emil Solvind" userId="e90a48f4-1cf5-48a2-a964-a4aae31414c1" providerId="ADAL" clId="{7454997D-57F0-4C20-89BD-319398EA6426}" dt="2024-09-26T08:11:31.821" v="1075" actId="26606"/>
          <ac:spMkLst>
            <pc:docMk/>
            <pc:sldMk cId="1852221234" sldId="2088"/>
            <ac:spMk id="12" creationId="{E4B9BD06-4E0D-FB78-CEDE-027303FAA6AC}"/>
          </ac:spMkLst>
        </pc:spChg>
        <pc:spChg chg="add del">
          <ac:chgData name="Emil Solvind" userId="e90a48f4-1cf5-48a2-a964-a4aae31414c1" providerId="ADAL" clId="{7454997D-57F0-4C20-89BD-319398EA6426}" dt="2024-09-26T08:11:31.821" v="1075" actId="26606"/>
          <ac:spMkLst>
            <pc:docMk/>
            <pc:sldMk cId="1852221234" sldId="2088"/>
            <ac:spMk id="15" creationId="{B95B9BA8-1D69-4796-85F5-B6D0BD52354B}"/>
          </ac:spMkLst>
        </pc:spChg>
        <pc:spChg chg="add">
          <ac:chgData name="Emil Solvind" userId="e90a48f4-1cf5-48a2-a964-a4aae31414c1" providerId="ADAL" clId="{7454997D-57F0-4C20-89BD-319398EA6426}" dt="2024-09-26T08:11:31.821" v="1075" actId="26606"/>
          <ac:spMkLst>
            <pc:docMk/>
            <pc:sldMk cId="1852221234" sldId="2088"/>
            <ac:spMk id="24" creationId="{2DAA6C16-BF9B-4A3E-BC70-EE6015D4F967}"/>
          </ac:spMkLst>
        </pc:spChg>
        <pc:grpChg chg="add del">
          <ac:chgData name="Emil Solvind" userId="e90a48f4-1cf5-48a2-a964-a4aae31414c1" providerId="ADAL" clId="{7454997D-57F0-4C20-89BD-319398EA6426}" dt="2024-09-26T08:11:31.821" v="1075" actId="26606"/>
          <ac:grpSpMkLst>
            <pc:docMk/>
            <pc:sldMk cId="1852221234" sldId="2088"/>
            <ac:grpSpMk id="17" creationId="{364A290D-B7BC-40B4-AB97-0C801BCCE267}"/>
          </ac:grpSpMkLst>
        </pc:grpChg>
        <pc:grpChg chg="add">
          <ac:chgData name="Emil Solvind" userId="e90a48f4-1cf5-48a2-a964-a4aae31414c1" providerId="ADAL" clId="{7454997D-57F0-4C20-89BD-319398EA6426}" dt="2024-09-26T08:11:31.821" v="1075" actId="26606"/>
          <ac:grpSpMkLst>
            <pc:docMk/>
            <pc:sldMk cId="1852221234" sldId="2088"/>
            <ac:grpSpMk id="26" creationId="{A4AE1828-51FD-4AD7-BCF6-9AF5C696CE5D}"/>
          </ac:grpSpMkLst>
        </pc:grpChg>
        <pc:picChg chg="add mod">
          <ac:chgData name="Emil Solvind" userId="e90a48f4-1cf5-48a2-a964-a4aae31414c1" providerId="ADAL" clId="{7454997D-57F0-4C20-89BD-319398EA6426}" dt="2024-09-26T08:11:31.821" v="1075" actId="26606"/>
          <ac:picMkLst>
            <pc:docMk/>
            <pc:sldMk cId="1852221234" sldId="2088"/>
            <ac:picMk id="6" creationId="{95F8537A-8269-C667-5901-00AEAA06B26A}"/>
          </ac:picMkLst>
        </pc:picChg>
        <pc:picChg chg="add mod">
          <ac:chgData name="Emil Solvind" userId="e90a48f4-1cf5-48a2-a964-a4aae31414c1" providerId="ADAL" clId="{7454997D-57F0-4C20-89BD-319398EA6426}" dt="2024-09-26T08:11:31.821" v="1075" actId="26606"/>
          <ac:picMkLst>
            <pc:docMk/>
            <pc:sldMk cId="1852221234" sldId="2088"/>
            <ac:picMk id="8" creationId="{F01CB422-0380-2AAB-3902-63E04A7144BA}"/>
          </ac:picMkLst>
        </pc:picChg>
      </pc:sldChg>
      <pc:sldChg chg="addSp delSp modSp new mod setBg setClrOvrMap">
        <pc:chgData name="Emil Solvind" userId="e90a48f4-1cf5-48a2-a964-a4aae31414c1" providerId="ADAL" clId="{7454997D-57F0-4C20-89BD-319398EA6426}" dt="2024-09-26T08:18:47.866" v="1654" actId="20577"/>
        <pc:sldMkLst>
          <pc:docMk/>
          <pc:sldMk cId="338817042" sldId="2089"/>
        </pc:sldMkLst>
        <pc:spChg chg="mod">
          <ac:chgData name="Emil Solvind" userId="e90a48f4-1cf5-48a2-a964-a4aae31414c1" providerId="ADAL" clId="{7454997D-57F0-4C20-89BD-319398EA6426}" dt="2024-09-26T08:16:59.488" v="1564" actId="26606"/>
          <ac:spMkLst>
            <pc:docMk/>
            <pc:sldMk cId="338817042" sldId="2089"/>
            <ac:spMk id="2" creationId="{07977AC4-F248-8343-CF33-22E3CA486C1E}"/>
          </ac:spMkLst>
        </pc:spChg>
        <pc:spChg chg="mod">
          <ac:chgData name="Emil Solvind" userId="e90a48f4-1cf5-48a2-a964-a4aae31414c1" providerId="ADAL" clId="{7454997D-57F0-4C20-89BD-319398EA6426}" dt="2024-09-26T08:18:42.998" v="1644" actId="27636"/>
          <ac:spMkLst>
            <pc:docMk/>
            <pc:sldMk cId="338817042" sldId="2089"/>
            <ac:spMk id="3" creationId="{D9E0CEAF-8B6D-AA1F-1517-598C95FE487C}"/>
          </ac:spMkLst>
        </pc:spChg>
        <pc:spChg chg="mod">
          <ac:chgData name="Emil Solvind" userId="e90a48f4-1cf5-48a2-a964-a4aae31414c1" providerId="ADAL" clId="{7454997D-57F0-4C20-89BD-319398EA6426}" dt="2024-09-26T08:18:47.866" v="1654" actId="20577"/>
          <ac:spMkLst>
            <pc:docMk/>
            <pc:sldMk cId="338817042" sldId="2089"/>
            <ac:spMk id="4" creationId="{5C396EE1-68C0-4271-54A0-02DF5DA6292B}"/>
          </ac:spMkLst>
        </pc:spChg>
        <pc:spChg chg="add del">
          <ac:chgData name="Emil Solvind" userId="e90a48f4-1cf5-48a2-a964-a4aae31414c1" providerId="ADAL" clId="{7454997D-57F0-4C20-89BD-319398EA6426}" dt="2024-09-26T08:16:59.475" v="1563" actId="26606"/>
          <ac:spMkLst>
            <pc:docMk/>
            <pc:sldMk cId="338817042" sldId="2089"/>
            <ac:spMk id="9" creationId="{9F7D788E-2C1B-4EF4-8719-12613771FF98}"/>
          </ac:spMkLst>
        </pc:spChg>
        <pc:spChg chg="add del">
          <ac:chgData name="Emil Solvind" userId="e90a48f4-1cf5-48a2-a964-a4aae31414c1" providerId="ADAL" clId="{7454997D-57F0-4C20-89BD-319398EA6426}" dt="2024-09-26T08:16:59.475" v="1563" actId="26606"/>
          <ac:spMkLst>
            <pc:docMk/>
            <pc:sldMk cId="338817042" sldId="2089"/>
            <ac:spMk id="11" creationId="{7C54E824-C0F4-480B-BC88-689F50C45FBD}"/>
          </ac:spMkLst>
        </pc:spChg>
        <pc:spChg chg="add del">
          <ac:chgData name="Emil Solvind" userId="e90a48f4-1cf5-48a2-a964-a4aae31414c1" providerId="ADAL" clId="{7454997D-57F0-4C20-89BD-319398EA6426}" dt="2024-09-26T08:16:59.475" v="1563" actId="26606"/>
          <ac:spMkLst>
            <pc:docMk/>
            <pc:sldMk cId="338817042" sldId="2089"/>
            <ac:spMk id="13" creationId="{58DEA6A1-FC5C-4E6E-BBBF-7E472949B394}"/>
          </ac:spMkLst>
        </pc:spChg>
        <pc:spChg chg="add del">
          <ac:chgData name="Emil Solvind" userId="e90a48f4-1cf5-48a2-a964-a4aae31414c1" providerId="ADAL" clId="{7454997D-57F0-4C20-89BD-319398EA6426}" dt="2024-09-26T08:16:59.475" v="1563" actId="26606"/>
          <ac:spMkLst>
            <pc:docMk/>
            <pc:sldMk cId="338817042" sldId="2089"/>
            <ac:spMk id="15" creationId="{96AAAC3B-1954-46B7-BBAC-27DFF5B5295F}"/>
          </ac:spMkLst>
        </pc:spChg>
        <pc:spChg chg="add del">
          <ac:chgData name="Emil Solvind" userId="e90a48f4-1cf5-48a2-a964-a4aae31414c1" providerId="ADAL" clId="{7454997D-57F0-4C20-89BD-319398EA6426}" dt="2024-09-26T08:16:59.475" v="1563" actId="26606"/>
          <ac:spMkLst>
            <pc:docMk/>
            <pc:sldMk cId="338817042" sldId="2089"/>
            <ac:spMk id="17" creationId="{A5AD6500-BB62-4AAC-9D2F-C10DDC90CBB1}"/>
          </ac:spMkLst>
        </pc:spChg>
        <pc:spChg chg="add">
          <ac:chgData name="Emil Solvind" userId="e90a48f4-1cf5-48a2-a964-a4aae31414c1" providerId="ADAL" clId="{7454997D-57F0-4C20-89BD-319398EA6426}" dt="2024-09-26T08:16:59.488" v="1564" actId="26606"/>
          <ac:spMkLst>
            <pc:docMk/>
            <pc:sldMk cId="338817042" sldId="2089"/>
            <ac:spMk id="19" creationId="{1E214AA7-F028-4A0D-8698-61AEC754D1BC}"/>
          </ac:spMkLst>
        </pc:spChg>
        <pc:cxnChg chg="add">
          <ac:chgData name="Emil Solvind" userId="e90a48f4-1cf5-48a2-a964-a4aae31414c1" providerId="ADAL" clId="{7454997D-57F0-4C20-89BD-319398EA6426}" dt="2024-09-26T08:16:59.488" v="1564" actId="26606"/>
          <ac:cxnSpMkLst>
            <pc:docMk/>
            <pc:sldMk cId="338817042" sldId="2089"/>
            <ac:cxnSpMk id="20" creationId="{D6206FDC-2777-4D7F-AF9C-73413DA664C9}"/>
          </ac:cxnSpMkLst>
        </pc:cxnChg>
      </pc:sldChg>
      <pc:sldChg chg="modSp new del mod">
        <pc:chgData name="Emil Solvind" userId="e90a48f4-1cf5-48a2-a964-a4aae31414c1" providerId="ADAL" clId="{7454997D-57F0-4C20-89BD-319398EA6426}" dt="2024-09-26T08:11:59.310" v="1091" actId="47"/>
        <pc:sldMkLst>
          <pc:docMk/>
          <pc:sldMk cId="539189760" sldId="2089"/>
        </pc:sldMkLst>
        <pc:spChg chg="mod">
          <ac:chgData name="Emil Solvind" userId="e90a48f4-1cf5-48a2-a964-a4aae31414c1" providerId="ADAL" clId="{7454997D-57F0-4C20-89BD-319398EA6426}" dt="2024-09-26T08:11:52.531" v="1090" actId="20577"/>
          <ac:spMkLst>
            <pc:docMk/>
            <pc:sldMk cId="539189760" sldId="2089"/>
            <ac:spMk id="2" creationId="{314656CE-00EA-A47F-8177-8A9F10DF2545}"/>
          </ac:spMkLst>
        </pc:spChg>
      </pc:sldChg>
      <pc:sldChg chg="modSp new del mod">
        <pc:chgData name="Emil Solvind" userId="e90a48f4-1cf5-48a2-a964-a4aae31414c1" providerId="ADAL" clId="{7454997D-57F0-4C20-89BD-319398EA6426}" dt="2024-09-26T11:03:33.193" v="1672" actId="47"/>
        <pc:sldMkLst>
          <pc:docMk/>
          <pc:sldMk cId="1011570541" sldId="2090"/>
        </pc:sldMkLst>
        <pc:spChg chg="mod">
          <ac:chgData name="Emil Solvind" userId="e90a48f4-1cf5-48a2-a964-a4aae31414c1" providerId="ADAL" clId="{7454997D-57F0-4C20-89BD-319398EA6426}" dt="2024-09-26T11:02:18.110" v="1658" actId="20577"/>
          <ac:spMkLst>
            <pc:docMk/>
            <pc:sldMk cId="1011570541" sldId="2090"/>
            <ac:spMk id="2" creationId="{ADBE62D6-3A45-99E8-FAB7-5233BEB21D01}"/>
          </ac:spMkLst>
        </pc:spChg>
        <pc:spChg chg="mod">
          <ac:chgData name="Emil Solvind" userId="e90a48f4-1cf5-48a2-a964-a4aae31414c1" providerId="ADAL" clId="{7454997D-57F0-4C20-89BD-319398EA6426}" dt="2024-09-26T11:03:17.825" v="1665" actId="21"/>
          <ac:spMkLst>
            <pc:docMk/>
            <pc:sldMk cId="1011570541" sldId="2090"/>
            <ac:spMk id="3" creationId="{43F59CBF-5A82-2D7C-249A-A2357B76A7CE}"/>
          </ac:spMkLst>
        </pc:spChg>
      </pc:sldChg>
      <pc:sldChg chg="addSp delSp modSp new mod setBg setClrOvrMap">
        <pc:chgData name="Emil Solvind" userId="e90a48f4-1cf5-48a2-a964-a4aae31414c1" providerId="ADAL" clId="{7454997D-57F0-4C20-89BD-319398EA6426}" dt="2024-09-26T11:04:40.503" v="1680" actId="26606"/>
        <pc:sldMkLst>
          <pc:docMk/>
          <pc:sldMk cId="2480719506" sldId="2091"/>
        </pc:sldMkLst>
        <pc:spChg chg="mod">
          <ac:chgData name="Emil Solvind" userId="e90a48f4-1cf5-48a2-a964-a4aae31414c1" providerId="ADAL" clId="{7454997D-57F0-4C20-89BD-319398EA6426}" dt="2024-09-26T11:04:40.503" v="1680" actId="26606"/>
          <ac:spMkLst>
            <pc:docMk/>
            <pc:sldMk cId="2480719506" sldId="2091"/>
            <ac:spMk id="2" creationId="{753587E3-D1DB-1D9A-371E-4DFA417660B6}"/>
          </ac:spMkLst>
        </pc:spChg>
        <pc:spChg chg="mod">
          <ac:chgData name="Emil Solvind" userId="e90a48f4-1cf5-48a2-a964-a4aae31414c1" providerId="ADAL" clId="{7454997D-57F0-4C20-89BD-319398EA6426}" dt="2024-09-26T11:04:40.503" v="1680" actId="26606"/>
          <ac:spMkLst>
            <pc:docMk/>
            <pc:sldMk cId="2480719506" sldId="2091"/>
            <ac:spMk id="3" creationId="{7F42567B-EC7F-52A5-5210-B78DE5BACEC9}"/>
          </ac:spMkLst>
        </pc:spChg>
        <pc:spChg chg="mod">
          <ac:chgData name="Emil Solvind" userId="e90a48f4-1cf5-48a2-a964-a4aae31414c1" providerId="ADAL" clId="{7454997D-57F0-4C20-89BD-319398EA6426}" dt="2024-09-26T11:04:40.503" v="1680" actId="26606"/>
          <ac:spMkLst>
            <pc:docMk/>
            <pc:sldMk cId="2480719506" sldId="2091"/>
            <ac:spMk id="4" creationId="{0E462967-5E05-A153-4E2F-1F5D3BBBCD85}"/>
          </ac:spMkLst>
        </pc:spChg>
        <pc:spChg chg="add del">
          <ac:chgData name="Emil Solvind" userId="e90a48f4-1cf5-48a2-a964-a4aae31414c1" providerId="ADAL" clId="{7454997D-57F0-4C20-89BD-319398EA6426}" dt="2024-09-26T11:04:40.503" v="1680" actId="26606"/>
          <ac:spMkLst>
            <pc:docMk/>
            <pc:sldMk cId="2480719506" sldId="2091"/>
            <ac:spMk id="9" creationId="{2A6B319F-86FE-4754-878E-06F0804D882B}"/>
          </ac:spMkLst>
        </pc:spChg>
        <pc:spChg chg="add del">
          <ac:chgData name="Emil Solvind" userId="e90a48f4-1cf5-48a2-a964-a4aae31414c1" providerId="ADAL" clId="{7454997D-57F0-4C20-89BD-319398EA6426}" dt="2024-09-26T11:04:40.503" v="1680" actId="26606"/>
          <ac:spMkLst>
            <pc:docMk/>
            <pc:sldMk cId="2480719506" sldId="2091"/>
            <ac:spMk id="11" creationId="{DCF7D1B5-3477-499F-ACC5-2C8B07F4EDB3}"/>
          </ac:spMkLst>
        </pc:spChg>
        <pc:spChg chg="add del">
          <ac:chgData name="Emil Solvind" userId="e90a48f4-1cf5-48a2-a964-a4aae31414c1" providerId="ADAL" clId="{7454997D-57F0-4C20-89BD-319398EA6426}" dt="2024-09-26T11:04:35.699" v="1677" actId="26606"/>
          <ac:spMkLst>
            <pc:docMk/>
            <pc:sldMk cId="2480719506" sldId="2091"/>
            <ac:spMk id="16" creationId="{428D436F-9ACD-4C92-AFC8-C934C527A6A4}"/>
          </ac:spMkLst>
        </pc:spChg>
        <pc:spChg chg="add del">
          <ac:chgData name="Emil Solvind" userId="e90a48f4-1cf5-48a2-a964-a4aae31414c1" providerId="ADAL" clId="{7454997D-57F0-4C20-89BD-319398EA6426}" dt="2024-09-26T11:04:35.699" v="1677" actId="26606"/>
          <ac:spMkLst>
            <pc:docMk/>
            <pc:sldMk cId="2480719506" sldId="2091"/>
            <ac:spMk id="18" creationId="{090538E0-A884-4E60-A6AB-77D830E2FCED}"/>
          </ac:spMkLst>
        </pc:spChg>
        <pc:spChg chg="add del">
          <ac:chgData name="Emil Solvind" userId="e90a48f4-1cf5-48a2-a964-a4aae31414c1" providerId="ADAL" clId="{7454997D-57F0-4C20-89BD-319398EA6426}" dt="2024-09-26T11:04:35.699" v="1677" actId="26606"/>
          <ac:spMkLst>
            <pc:docMk/>
            <pc:sldMk cId="2480719506" sldId="2091"/>
            <ac:spMk id="20" creationId="{DB0D7DD0-1C67-4D4C-9E06-678233DB8468}"/>
          </ac:spMkLst>
        </pc:spChg>
        <pc:spChg chg="add del">
          <ac:chgData name="Emil Solvind" userId="e90a48f4-1cf5-48a2-a964-a4aae31414c1" providerId="ADAL" clId="{7454997D-57F0-4C20-89BD-319398EA6426}" dt="2024-09-26T11:04:40.502" v="1679" actId="26606"/>
          <ac:spMkLst>
            <pc:docMk/>
            <pc:sldMk cId="2480719506" sldId="2091"/>
            <ac:spMk id="22" creationId="{10F24D38-B79E-44B4-830E-043F45D96DC2}"/>
          </ac:spMkLst>
        </pc:spChg>
        <pc:spChg chg="add">
          <ac:chgData name="Emil Solvind" userId="e90a48f4-1cf5-48a2-a964-a4aae31414c1" providerId="ADAL" clId="{7454997D-57F0-4C20-89BD-319398EA6426}" dt="2024-09-26T11:04:40.503" v="1680" actId="26606"/>
          <ac:spMkLst>
            <pc:docMk/>
            <pc:sldMk cId="2480719506" sldId="2091"/>
            <ac:spMk id="25" creationId="{428D436F-9ACD-4C92-AFC8-C934C527A6A4}"/>
          </ac:spMkLst>
        </pc:spChg>
        <pc:spChg chg="add">
          <ac:chgData name="Emil Solvind" userId="e90a48f4-1cf5-48a2-a964-a4aae31414c1" providerId="ADAL" clId="{7454997D-57F0-4C20-89BD-319398EA6426}" dt="2024-09-26T11:04:40.503" v="1680" actId="26606"/>
          <ac:spMkLst>
            <pc:docMk/>
            <pc:sldMk cId="2480719506" sldId="2091"/>
            <ac:spMk id="26" creationId="{090538E0-A884-4E60-A6AB-77D830E2FCED}"/>
          </ac:spMkLst>
        </pc:spChg>
        <pc:spChg chg="add">
          <ac:chgData name="Emil Solvind" userId="e90a48f4-1cf5-48a2-a964-a4aae31414c1" providerId="ADAL" clId="{7454997D-57F0-4C20-89BD-319398EA6426}" dt="2024-09-26T11:04:40.503" v="1680" actId="26606"/>
          <ac:spMkLst>
            <pc:docMk/>
            <pc:sldMk cId="2480719506" sldId="2091"/>
            <ac:spMk id="27" creationId="{DB0D7DD0-1C67-4D4C-9E06-678233DB8468}"/>
          </ac:spMkLst>
        </pc:spChg>
        <pc:cxnChg chg="add del">
          <ac:chgData name="Emil Solvind" userId="e90a48f4-1cf5-48a2-a964-a4aae31414c1" providerId="ADAL" clId="{7454997D-57F0-4C20-89BD-319398EA6426}" dt="2024-09-26T11:04:40.502" v="1679" actId="26606"/>
          <ac:cxnSpMkLst>
            <pc:docMk/>
            <pc:sldMk cId="2480719506" sldId="2091"/>
            <ac:cxnSpMk id="23" creationId="{FC469874-256B-45B3-A79C-7591B4BA1ECC}"/>
          </ac:cxnSpMkLst>
        </pc:cxnChg>
      </pc:sldChg>
      <pc:sldChg chg="addSp delSp modSp new mod setBg">
        <pc:chgData name="Emil Solvind" userId="e90a48f4-1cf5-48a2-a964-a4aae31414c1" providerId="ADAL" clId="{7454997D-57F0-4C20-89BD-319398EA6426}" dt="2024-09-26T11:57:16.238" v="2159" actId="26606"/>
        <pc:sldMkLst>
          <pc:docMk/>
          <pc:sldMk cId="595916603" sldId="2092"/>
        </pc:sldMkLst>
        <pc:spChg chg="mod">
          <ac:chgData name="Emil Solvind" userId="e90a48f4-1cf5-48a2-a964-a4aae31414c1" providerId="ADAL" clId="{7454997D-57F0-4C20-89BD-319398EA6426}" dt="2024-09-26T11:57:16.238" v="2159" actId="26606"/>
          <ac:spMkLst>
            <pc:docMk/>
            <pc:sldMk cId="595916603" sldId="2092"/>
            <ac:spMk id="2" creationId="{C0352A2A-4736-3C51-8EFD-0347BC195EE3}"/>
          </ac:spMkLst>
        </pc:spChg>
        <pc:spChg chg="mod">
          <ac:chgData name="Emil Solvind" userId="e90a48f4-1cf5-48a2-a964-a4aae31414c1" providerId="ADAL" clId="{7454997D-57F0-4C20-89BD-319398EA6426}" dt="2024-09-26T11:57:16.238" v="2159" actId="26606"/>
          <ac:spMkLst>
            <pc:docMk/>
            <pc:sldMk cId="595916603" sldId="2092"/>
            <ac:spMk id="3" creationId="{0AEFC89F-F75F-575C-A981-8F25689119BD}"/>
          </ac:spMkLst>
        </pc:spChg>
        <pc:spChg chg="add del">
          <ac:chgData name="Emil Solvind" userId="e90a48f4-1cf5-48a2-a964-a4aae31414c1" providerId="ADAL" clId="{7454997D-57F0-4C20-89BD-319398EA6426}" dt="2024-09-26T11:57:16.238" v="2159" actId="26606"/>
          <ac:spMkLst>
            <pc:docMk/>
            <pc:sldMk cId="595916603" sldId="2092"/>
            <ac:spMk id="8" creationId="{4BC99CB9-DDAD-44A2-8A1C-E3AF4E72DF5C}"/>
          </ac:spMkLst>
        </pc:spChg>
        <pc:spChg chg="add del">
          <ac:chgData name="Emil Solvind" userId="e90a48f4-1cf5-48a2-a964-a4aae31414c1" providerId="ADAL" clId="{7454997D-57F0-4C20-89BD-319398EA6426}" dt="2024-09-26T11:57:16.238" v="2159" actId="26606"/>
          <ac:spMkLst>
            <pc:docMk/>
            <pc:sldMk cId="595916603" sldId="2092"/>
            <ac:spMk id="10" creationId="{64053CBF-3932-45FF-8285-EE5146085F3A}"/>
          </ac:spMkLst>
        </pc:spChg>
        <pc:spChg chg="add">
          <ac:chgData name="Emil Solvind" userId="e90a48f4-1cf5-48a2-a964-a4aae31414c1" providerId="ADAL" clId="{7454997D-57F0-4C20-89BD-319398EA6426}" dt="2024-09-26T11:57:16.238" v="2159" actId="26606"/>
          <ac:spMkLst>
            <pc:docMk/>
            <pc:sldMk cId="595916603" sldId="2092"/>
            <ac:spMk id="27" creationId="{43C823D3-D619-407C-89E0-C6F6B1E7A42A}"/>
          </ac:spMkLst>
        </pc:spChg>
        <pc:spChg chg="add">
          <ac:chgData name="Emil Solvind" userId="e90a48f4-1cf5-48a2-a964-a4aae31414c1" providerId="ADAL" clId="{7454997D-57F0-4C20-89BD-319398EA6426}" dt="2024-09-26T11:57:16.238" v="2159" actId="26606"/>
          <ac:spMkLst>
            <pc:docMk/>
            <pc:sldMk cId="595916603" sldId="2092"/>
            <ac:spMk id="29" creationId="{047F8E3E-2FFA-4A0F-B3C7-E57ADDCFB415}"/>
          </ac:spMkLst>
        </pc:spChg>
        <pc:grpChg chg="add del">
          <ac:chgData name="Emil Solvind" userId="e90a48f4-1cf5-48a2-a964-a4aae31414c1" providerId="ADAL" clId="{7454997D-57F0-4C20-89BD-319398EA6426}" dt="2024-09-26T11:57:16.238" v="2159" actId="26606"/>
          <ac:grpSpMkLst>
            <pc:docMk/>
            <pc:sldMk cId="595916603" sldId="2092"/>
            <ac:grpSpMk id="12" creationId="{2E751C04-BEA6-446B-A678-9C74819EBD4C}"/>
          </ac:grpSpMkLst>
        </pc:grpChg>
        <pc:grpChg chg="add del">
          <ac:chgData name="Emil Solvind" userId="e90a48f4-1cf5-48a2-a964-a4aae31414c1" providerId="ADAL" clId="{7454997D-57F0-4C20-89BD-319398EA6426}" dt="2024-09-26T11:57:16.238" v="2159" actId="26606"/>
          <ac:grpSpMkLst>
            <pc:docMk/>
            <pc:sldMk cId="595916603" sldId="2092"/>
            <ac:grpSpMk id="18" creationId="{B63ACBA3-DEFD-4C6D-BBA0-64468FA99C2D}"/>
          </ac:grpSpMkLst>
        </pc:grpChg>
        <pc:grpChg chg="add">
          <ac:chgData name="Emil Solvind" userId="e90a48f4-1cf5-48a2-a964-a4aae31414c1" providerId="ADAL" clId="{7454997D-57F0-4C20-89BD-319398EA6426}" dt="2024-09-26T11:57:16.238" v="2159" actId="26606"/>
          <ac:grpSpMkLst>
            <pc:docMk/>
            <pc:sldMk cId="595916603" sldId="2092"/>
            <ac:grpSpMk id="31" creationId="{33D939F1-7ABE-4D0E-946A-43F37F556AFD}"/>
          </ac:grpSpMkLst>
        </pc:grpChg>
        <pc:grpChg chg="add">
          <ac:chgData name="Emil Solvind" userId="e90a48f4-1cf5-48a2-a964-a4aae31414c1" providerId="ADAL" clId="{7454997D-57F0-4C20-89BD-319398EA6426}" dt="2024-09-26T11:57:16.238" v="2159" actId="26606"/>
          <ac:grpSpMkLst>
            <pc:docMk/>
            <pc:sldMk cId="595916603" sldId="2092"/>
            <ac:grpSpMk id="37" creationId="{9DB3963A-4187-4A72-9DA4-CA6BADE22931}"/>
          </ac:grpSpMkLst>
        </pc:grpChg>
      </pc:sldChg>
      <pc:sldChg chg="addSp delSp modSp add mod setBg">
        <pc:chgData name="Emil Solvind" userId="e90a48f4-1cf5-48a2-a964-a4aae31414c1" providerId="ADAL" clId="{7454997D-57F0-4C20-89BD-319398EA6426}" dt="2024-09-26T11:57:21.943" v="2160" actId="26606"/>
        <pc:sldMkLst>
          <pc:docMk/>
          <pc:sldMk cId="1825225434" sldId="2093"/>
        </pc:sldMkLst>
        <pc:spChg chg="mod">
          <ac:chgData name="Emil Solvind" userId="e90a48f4-1cf5-48a2-a964-a4aae31414c1" providerId="ADAL" clId="{7454997D-57F0-4C20-89BD-319398EA6426}" dt="2024-09-26T11:57:21.943" v="2160" actId="26606"/>
          <ac:spMkLst>
            <pc:docMk/>
            <pc:sldMk cId="1825225434" sldId="2093"/>
            <ac:spMk id="2" creationId="{C0352A2A-4736-3C51-8EFD-0347BC195EE3}"/>
          </ac:spMkLst>
        </pc:spChg>
        <pc:spChg chg="mod">
          <ac:chgData name="Emil Solvind" userId="e90a48f4-1cf5-48a2-a964-a4aae31414c1" providerId="ADAL" clId="{7454997D-57F0-4C20-89BD-319398EA6426}" dt="2024-09-26T11:57:21.943" v="2160" actId="26606"/>
          <ac:spMkLst>
            <pc:docMk/>
            <pc:sldMk cId="1825225434" sldId="2093"/>
            <ac:spMk id="3" creationId="{0AEFC89F-F75F-575C-A981-8F25689119BD}"/>
          </ac:spMkLst>
        </pc:spChg>
        <pc:spChg chg="add del">
          <ac:chgData name="Emil Solvind" userId="e90a48f4-1cf5-48a2-a964-a4aae31414c1" providerId="ADAL" clId="{7454997D-57F0-4C20-89BD-319398EA6426}" dt="2024-09-26T11:57:21.943" v="2160" actId="26606"/>
          <ac:spMkLst>
            <pc:docMk/>
            <pc:sldMk cId="1825225434" sldId="2093"/>
            <ac:spMk id="8" creationId="{4BC99CB9-DDAD-44A2-8A1C-E3AF4E72DF5C}"/>
          </ac:spMkLst>
        </pc:spChg>
        <pc:spChg chg="add del">
          <ac:chgData name="Emil Solvind" userId="e90a48f4-1cf5-48a2-a964-a4aae31414c1" providerId="ADAL" clId="{7454997D-57F0-4C20-89BD-319398EA6426}" dt="2024-09-26T11:57:21.943" v="2160" actId="26606"/>
          <ac:spMkLst>
            <pc:docMk/>
            <pc:sldMk cId="1825225434" sldId="2093"/>
            <ac:spMk id="10" creationId="{1561AEE4-4E38-4BAC-976D-E0DE523FC5D1}"/>
          </ac:spMkLst>
        </pc:spChg>
        <pc:spChg chg="add">
          <ac:chgData name="Emil Solvind" userId="e90a48f4-1cf5-48a2-a964-a4aae31414c1" providerId="ADAL" clId="{7454997D-57F0-4C20-89BD-319398EA6426}" dt="2024-09-26T11:57:21.943" v="2160" actId="26606"/>
          <ac:spMkLst>
            <pc:docMk/>
            <pc:sldMk cId="1825225434" sldId="2093"/>
            <ac:spMk id="24" creationId="{D038248A-211C-4EEC-8401-C761B929FB52}"/>
          </ac:spMkLst>
        </pc:spChg>
        <pc:spChg chg="add">
          <ac:chgData name="Emil Solvind" userId="e90a48f4-1cf5-48a2-a964-a4aae31414c1" providerId="ADAL" clId="{7454997D-57F0-4C20-89BD-319398EA6426}" dt="2024-09-26T11:57:21.943" v="2160" actId="26606"/>
          <ac:spMkLst>
            <pc:docMk/>
            <pc:sldMk cId="1825225434" sldId="2093"/>
            <ac:spMk id="26" creationId="{C30A849F-66D9-40C8-BEC8-35AFF8F4568F}"/>
          </ac:spMkLst>
        </pc:spChg>
        <pc:grpChg chg="add del">
          <ac:chgData name="Emil Solvind" userId="e90a48f4-1cf5-48a2-a964-a4aae31414c1" providerId="ADAL" clId="{7454997D-57F0-4C20-89BD-319398EA6426}" dt="2024-09-26T11:57:21.943" v="2160" actId="26606"/>
          <ac:grpSpMkLst>
            <pc:docMk/>
            <pc:sldMk cId="1825225434" sldId="2093"/>
            <ac:grpSpMk id="12" creationId="{F0BC676B-D19A-44DB-910A-0C0E6D433979}"/>
          </ac:grpSpMkLst>
        </pc:grpChg>
        <pc:grpChg chg="add">
          <ac:chgData name="Emil Solvind" userId="e90a48f4-1cf5-48a2-a964-a4aae31414c1" providerId="ADAL" clId="{7454997D-57F0-4C20-89BD-319398EA6426}" dt="2024-09-26T11:57:21.943" v="2160" actId="26606"/>
          <ac:grpSpMkLst>
            <pc:docMk/>
            <pc:sldMk cId="1825225434" sldId="2093"/>
            <ac:grpSpMk id="28" creationId="{04542298-A2B1-480F-A11C-A40EDD19B857}"/>
          </ac:grpSpMkLst>
        </pc:grpChg>
        <pc:grpChg chg="add">
          <ac:chgData name="Emil Solvind" userId="e90a48f4-1cf5-48a2-a964-a4aae31414c1" providerId="ADAL" clId="{7454997D-57F0-4C20-89BD-319398EA6426}" dt="2024-09-26T11:57:21.943" v="2160" actId="26606"/>
          <ac:grpSpMkLst>
            <pc:docMk/>
            <pc:sldMk cId="1825225434" sldId="2093"/>
            <ac:grpSpMk id="34" creationId="{2A5C9C35-2375-49EB-B99C-17C87D42FE7C}"/>
          </ac:grpSpMkLst>
        </pc:grpChg>
      </pc:sldChg>
      <pc:sldChg chg="modSp add mod">
        <pc:chgData name="Emil Solvind" userId="e90a48f4-1cf5-48a2-a964-a4aae31414c1" providerId="ADAL" clId="{7454997D-57F0-4C20-89BD-319398EA6426}" dt="2024-09-26T11:15:24.331" v="1840" actId="113"/>
        <pc:sldMkLst>
          <pc:docMk/>
          <pc:sldMk cId="3235303307" sldId="2094"/>
        </pc:sldMkLst>
        <pc:spChg chg="mod">
          <ac:chgData name="Emil Solvind" userId="e90a48f4-1cf5-48a2-a964-a4aae31414c1" providerId="ADAL" clId="{7454997D-57F0-4C20-89BD-319398EA6426}" dt="2024-09-26T11:13:57.503" v="1814" actId="20577"/>
          <ac:spMkLst>
            <pc:docMk/>
            <pc:sldMk cId="3235303307" sldId="2094"/>
            <ac:spMk id="2" creationId="{C0352A2A-4736-3C51-8EFD-0347BC195EE3}"/>
          </ac:spMkLst>
        </pc:spChg>
        <pc:spChg chg="mod">
          <ac:chgData name="Emil Solvind" userId="e90a48f4-1cf5-48a2-a964-a4aae31414c1" providerId="ADAL" clId="{7454997D-57F0-4C20-89BD-319398EA6426}" dt="2024-09-26T11:15:24.331" v="1840" actId="113"/>
          <ac:spMkLst>
            <pc:docMk/>
            <pc:sldMk cId="3235303307" sldId="2094"/>
            <ac:spMk id="3" creationId="{0AEFC89F-F75F-575C-A981-8F25689119BD}"/>
          </ac:spMkLst>
        </pc:spChg>
      </pc:sldChg>
      <pc:sldChg chg="addSp modSp add mod setBg">
        <pc:chgData name="Emil Solvind" userId="e90a48f4-1cf5-48a2-a964-a4aae31414c1" providerId="ADAL" clId="{7454997D-57F0-4C20-89BD-319398EA6426}" dt="2024-09-26T11:57:44.662" v="2161" actId="26606"/>
        <pc:sldMkLst>
          <pc:docMk/>
          <pc:sldMk cId="2308154239" sldId="2095"/>
        </pc:sldMkLst>
        <pc:spChg chg="mod">
          <ac:chgData name="Emil Solvind" userId="e90a48f4-1cf5-48a2-a964-a4aae31414c1" providerId="ADAL" clId="{7454997D-57F0-4C20-89BD-319398EA6426}" dt="2024-09-26T11:57:44.662" v="2161" actId="26606"/>
          <ac:spMkLst>
            <pc:docMk/>
            <pc:sldMk cId="2308154239" sldId="2095"/>
            <ac:spMk id="2" creationId="{C0352A2A-4736-3C51-8EFD-0347BC195EE3}"/>
          </ac:spMkLst>
        </pc:spChg>
        <pc:spChg chg="mod">
          <ac:chgData name="Emil Solvind" userId="e90a48f4-1cf5-48a2-a964-a4aae31414c1" providerId="ADAL" clId="{7454997D-57F0-4C20-89BD-319398EA6426}" dt="2024-09-26T11:57:44.662" v="2161" actId="26606"/>
          <ac:spMkLst>
            <pc:docMk/>
            <pc:sldMk cId="2308154239" sldId="2095"/>
            <ac:spMk id="3" creationId="{0AEFC89F-F75F-575C-A981-8F25689119BD}"/>
          </ac:spMkLst>
        </pc:spChg>
        <pc:spChg chg="add">
          <ac:chgData name="Emil Solvind" userId="e90a48f4-1cf5-48a2-a964-a4aae31414c1" providerId="ADAL" clId="{7454997D-57F0-4C20-89BD-319398EA6426}" dt="2024-09-26T11:57:44.662" v="2161" actId="26606"/>
          <ac:spMkLst>
            <pc:docMk/>
            <pc:sldMk cId="2308154239" sldId="2095"/>
            <ac:spMk id="8" creationId="{D038248A-211C-4EEC-8401-C761B929FB52}"/>
          </ac:spMkLst>
        </pc:spChg>
        <pc:spChg chg="add">
          <ac:chgData name="Emil Solvind" userId="e90a48f4-1cf5-48a2-a964-a4aae31414c1" providerId="ADAL" clId="{7454997D-57F0-4C20-89BD-319398EA6426}" dt="2024-09-26T11:57:44.662" v="2161" actId="26606"/>
          <ac:spMkLst>
            <pc:docMk/>
            <pc:sldMk cId="2308154239" sldId="2095"/>
            <ac:spMk id="10" creationId="{C30A849F-66D9-40C8-BEC8-35AFF8F4568F}"/>
          </ac:spMkLst>
        </pc:spChg>
        <pc:grpChg chg="add">
          <ac:chgData name="Emil Solvind" userId="e90a48f4-1cf5-48a2-a964-a4aae31414c1" providerId="ADAL" clId="{7454997D-57F0-4C20-89BD-319398EA6426}" dt="2024-09-26T11:57:44.662" v="2161" actId="26606"/>
          <ac:grpSpMkLst>
            <pc:docMk/>
            <pc:sldMk cId="2308154239" sldId="2095"/>
            <ac:grpSpMk id="12" creationId="{04542298-A2B1-480F-A11C-A40EDD19B857}"/>
          </ac:grpSpMkLst>
        </pc:grpChg>
        <pc:grpChg chg="add">
          <ac:chgData name="Emil Solvind" userId="e90a48f4-1cf5-48a2-a964-a4aae31414c1" providerId="ADAL" clId="{7454997D-57F0-4C20-89BD-319398EA6426}" dt="2024-09-26T11:57:44.662" v="2161" actId="26606"/>
          <ac:grpSpMkLst>
            <pc:docMk/>
            <pc:sldMk cId="2308154239" sldId="2095"/>
            <ac:grpSpMk id="18" creationId="{2A5C9C35-2375-49EB-B99C-17C87D42FE7C}"/>
          </ac:grpSpMkLst>
        </pc:grpChg>
      </pc:sldChg>
      <pc:sldChg chg="modSp add mod">
        <pc:chgData name="Emil Solvind" userId="e90a48f4-1cf5-48a2-a964-a4aae31414c1" providerId="ADAL" clId="{7454997D-57F0-4C20-89BD-319398EA6426}" dt="2024-09-26T11:56:04.199" v="2155" actId="255"/>
        <pc:sldMkLst>
          <pc:docMk/>
          <pc:sldMk cId="2117085862" sldId="2096"/>
        </pc:sldMkLst>
        <pc:spChg chg="mod">
          <ac:chgData name="Emil Solvind" userId="e90a48f4-1cf5-48a2-a964-a4aae31414c1" providerId="ADAL" clId="{7454997D-57F0-4C20-89BD-319398EA6426}" dt="2024-09-26T11:56:04.199" v="2155" actId="255"/>
          <ac:spMkLst>
            <pc:docMk/>
            <pc:sldMk cId="2117085862" sldId="2096"/>
            <ac:spMk id="2" creationId="{C0352A2A-4736-3C51-8EFD-0347BC195EE3}"/>
          </ac:spMkLst>
        </pc:spChg>
        <pc:spChg chg="mod">
          <ac:chgData name="Emil Solvind" userId="e90a48f4-1cf5-48a2-a964-a4aae31414c1" providerId="ADAL" clId="{7454997D-57F0-4C20-89BD-319398EA6426}" dt="2024-09-26T11:18:27.443" v="1860" actId="5793"/>
          <ac:spMkLst>
            <pc:docMk/>
            <pc:sldMk cId="2117085862" sldId="2096"/>
            <ac:spMk id="3" creationId="{0AEFC89F-F75F-575C-A981-8F25689119BD}"/>
          </ac:spMkLst>
        </pc:spChg>
      </pc:sldChg>
      <pc:sldChg chg="modSp add mod">
        <pc:chgData name="Emil Solvind" userId="e90a48f4-1cf5-48a2-a964-a4aae31414c1" providerId="ADAL" clId="{7454997D-57F0-4C20-89BD-319398EA6426}" dt="2024-09-26T11:56:12.866" v="2156" actId="255"/>
        <pc:sldMkLst>
          <pc:docMk/>
          <pc:sldMk cId="4023916487" sldId="2097"/>
        </pc:sldMkLst>
        <pc:spChg chg="mod">
          <ac:chgData name="Emil Solvind" userId="e90a48f4-1cf5-48a2-a964-a4aae31414c1" providerId="ADAL" clId="{7454997D-57F0-4C20-89BD-319398EA6426}" dt="2024-09-26T11:56:12.866" v="2156" actId="255"/>
          <ac:spMkLst>
            <pc:docMk/>
            <pc:sldMk cId="4023916487" sldId="2097"/>
            <ac:spMk id="2" creationId="{C0352A2A-4736-3C51-8EFD-0347BC195EE3}"/>
          </ac:spMkLst>
        </pc:spChg>
        <pc:spChg chg="mod">
          <ac:chgData name="Emil Solvind" userId="e90a48f4-1cf5-48a2-a964-a4aae31414c1" providerId="ADAL" clId="{7454997D-57F0-4C20-89BD-319398EA6426}" dt="2024-09-26T11:22:05.395" v="1944" actId="20577"/>
          <ac:spMkLst>
            <pc:docMk/>
            <pc:sldMk cId="4023916487" sldId="2097"/>
            <ac:spMk id="3" creationId="{0AEFC89F-F75F-575C-A981-8F25689119BD}"/>
          </ac:spMkLst>
        </pc:spChg>
      </pc:sldChg>
      <pc:sldChg chg="modSp add del mod">
        <pc:chgData name="Emil Solvind" userId="e90a48f4-1cf5-48a2-a964-a4aae31414c1" providerId="ADAL" clId="{7454997D-57F0-4C20-89BD-319398EA6426}" dt="2024-09-26T11:40:39.089" v="2035" actId="47"/>
        <pc:sldMkLst>
          <pc:docMk/>
          <pc:sldMk cId="1954553725" sldId="2098"/>
        </pc:sldMkLst>
        <pc:spChg chg="mod">
          <ac:chgData name="Emil Solvind" userId="e90a48f4-1cf5-48a2-a964-a4aae31414c1" providerId="ADAL" clId="{7454997D-57F0-4C20-89BD-319398EA6426}" dt="2024-09-26T11:30:06.377" v="1946"/>
          <ac:spMkLst>
            <pc:docMk/>
            <pc:sldMk cId="1954553725" sldId="2098"/>
            <ac:spMk id="2" creationId="{C0352A2A-4736-3C51-8EFD-0347BC195EE3}"/>
          </ac:spMkLst>
        </pc:spChg>
        <pc:spChg chg="mod">
          <ac:chgData name="Emil Solvind" userId="e90a48f4-1cf5-48a2-a964-a4aae31414c1" providerId="ADAL" clId="{7454997D-57F0-4C20-89BD-319398EA6426}" dt="2024-09-26T11:30:56.309" v="1958" actId="5793"/>
          <ac:spMkLst>
            <pc:docMk/>
            <pc:sldMk cId="1954553725" sldId="2098"/>
            <ac:spMk id="3" creationId="{0AEFC89F-F75F-575C-A981-8F25689119BD}"/>
          </ac:spMkLst>
        </pc:spChg>
      </pc:sldChg>
      <pc:sldChg chg="modSp add mod">
        <pc:chgData name="Emil Solvind" userId="e90a48f4-1cf5-48a2-a964-a4aae31414c1" providerId="ADAL" clId="{7454997D-57F0-4C20-89BD-319398EA6426}" dt="2024-09-26T11:31:39.828" v="1963" actId="255"/>
        <pc:sldMkLst>
          <pc:docMk/>
          <pc:sldMk cId="3504154174" sldId="2099"/>
        </pc:sldMkLst>
        <pc:spChg chg="mod">
          <ac:chgData name="Emil Solvind" userId="e90a48f4-1cf5-48a2-a964-a4aae31414c1" providerId="ADAL" clId="{7454997D-57F0-4C20-89BD-319398EA6426}" dt="2024-09-26T11:31:39.828" v="1963" actId="255"/>
          <ac:spMkLst>
            <pc:docMk/>
            <pc:sldMk cId="3504154174" sldId="2099"/>
            <ac:spMk id="3" creationId="{0AEFC89F-F75F-575C-A981-8F25689119BD}"/>
          </ac:spMkLst>
        </pc:spChg>
      </pc:sldChg>
      <pc:sldChg chg="modSp add mod">
        <pc:chgData name="Emil Solvind" userId="e90a48f4-1cf5-48a2-a964-a4aae31414c1" providerId="ADAL" clId="{7454997D-57F0-4C20-89BD-319398EA6426}" dt="2024-09-26T11:36:23.608" v="2010" actId="27636"/>
        <pc:sldMkLst>
          <pc:docMk/>
          <pc:sldMk cId="3972794766" sldId="2100"/>
        </pc:sldMkLst>
        <pc:spChg chg="mod">
          <ac:chgData name="Emil Solvind" userId="e90a48f4-1cf5-48a2-a964-a4aae31414c1" providerId="ADAL" clId="{7454997D-57F0-4C20-89BD-319398EA6426}" dt="2024-09-26T11:35:38.174" v="1992"/>
          <ac:spMkLst>
            <pc:docMk/>
            <pc:sldMk cId="3972794766" sldId="2100"/>
            <ac:spMk id="2" creationId="{C0352A2A-4736-3C51-8EFD-0347BC195EE3}"/>
          </ac:spMkLst>
        </pc:spChg>
        <pc:spChg chg="mod">
          <ac:chgData name="Emil Solvind" userId="e90a48f4-1cf5-48a2-a964-a4aae31414c1" providerId="ADAL" clId="{7454997D-57F0-4C20-89BD-319398EA6426}" dt="2024-09-26T11:36:23.608" v="2010" actId="27636"/>
          <ac:spMkLst>
            <pc:docMk/>
            <pc:sldMk cId="3972794766" sldId="2100"/>
            <ac:spMk id="3" creationId="{0AEFC89F-F75F-575C-A981-8F25689119BD}"/>
          </ac:spMkLst>
        </pc:spChg>
      </pc:sldChg>
      <pc:sldChg chg="addSp delSp modSp add mod setBg">
        <pc:chgData name="Emil Solvind" userId="e90a48f4-1cf5-48a2-a964-a4aae31414c1" providerId="ADAL" clId="{7454997D-57F0-4C20-89BD-319398EA6426}" dt="2024-09-26T11:58:38.466" v="2164" actId="26606"/>
        <pc:sldMkLst>
          <pc:docMk/>
          <pc:sldMk cId="1287251377" sldId="2101"/>
        </pc:sldMkLst>
        <pc:spChg chg="mod">
          <ac:chgData name="Emil Solvind" userId="e90a48f4-1cf5-48a2-a964-a4aae31414c1" providerId="ADAL" clId="{7454997D-57F0-4C20-89BD-319398EA6426}" dt="2024-09-26T11:58:38.466" v="2164" actId="26606"/>
          <ac:spMkLst>
            <pc:docMk/>
            <pc:sldMk cId="1287251377" sldId="2101"/>
            <ac:spMk id="2" creationId="{C0352A2A-4736-3C51-8EFD-0347BC195EE3}"/>
          </ac:spMkLst>
        </pc:spChg>
        <pc:spChg chg="add del mod">
          <ac:chgData name="Emil Solvind" userId="e90a48f4-1cf5-48a2-a964-a4aae31414c1" providerId="ADAL" clId="{7454997D-57F0-4C20-89BD-319398EA6426}" dt="2024-09-26T11:58:38.466" v="2164" actId="26606"/>
          <ac:spMkLst>
            <pc:docMk/>
            <pc:sldMk cId="1287251377" sldId="2101"/>
            <ac:spMk id="3" creationId="{0AEFC89F-F75F-575C-A981-8F25689119BD}"/>
          </ac:spMkLst>
        </pc:spChg>
        <pc:spChg chg="add">
          <ac:chgData name="Emil Solvind" userId="e90a48f4-1cf5-48a2-a964-a4aae31414c1" providerId="ADAL" clId="{7454997D-57F0-4C20-89BD-319398EA6426}" dt="2024-09-26T11:58:38.466" v="2164" actId="26606"/>
          <ac:spMkLst>
            <pc:docMk/>
            <pc:sldMk cId="1287251377" sldId="2101"/>
            <ac:spMk id="7" creationId="{047F8E3E-2FFA-4A0F-B3C7-E57ADDCFB415}"/>
          </ac:spMkLst>
        </pc:spChg>
        <pc:spChg chg="add">
          <ac:chgData name="Emil Solvind" userId="e90a48f4-1cf5-48a2-a964-a4aae31414c1" providerId="ADAL" clId="{7454997D-57F0-4C20-89BD-319398EA6426}" dt="2024-09-26T11:58:38.466" v="2164" actId="26606"/>
          <ac:spMkLst>
            <pc:docMk/>
            <pc:sldMk cId="1287251377" sldId="2101"/>
            <ac:spMk id="8" creationId="{43C823D3-D619-407C-89E0-C6F6B1E7A42A}"/>
          </ac:spMkLst>
        </pc:spChg>
        <pc:spChg chg="add del">
          <ac:chgData name="Emil Solvind" userId="e90a48f4-1cf5-48a2-a964-a4aae31414c1" providerId="ADAL" clId="{7454997D-57F0-4C20-89BD-319398EA6426}" dt="2024-09-26T11:58:31.069" v="2163" actId="26606"/>
          <ac:spMkLst>
            <pc:docMk/>
            <pc:sldMk cId="1287251377" sldId="2101"/>
            <ac:spMk id="10" creationId="{B50AB553-2A96-4A92-96F2-93548E096954}"/>
          </ac:spMkLst>
        </pc:spChg>
        <pc:grpChg chg="add">
          <ac:chgData name="Emil Solvind" userId="e90a48f4-1cf5-48a2-a964-a4aae31414c1" providerId="ADAL" clId="{7454997D-57F0-4C20-89BD-319398EA6426}" dt="2024-09-26T11:58:38.466" v="2164" actId="26606"/>
          <ac:grpSpMkLst>
            <pc:docMk/>
            <pc:sldMk cId="1287251377" sldId="2101"/>
            <ac:grpSpMk id="12" creationId="{33D939F1-7ABE-4D0E-946A-43F37F556AFD}"/>
          </ac:grpSpMkLst>
        </pc:grpChg>
        <pc:grpChg chg="add">
          <ac:chgData name="Emil Solvind" userId="e90a48f4-1cf5-48a2-a964-a4aae31414c1" providerId="ADAL" clId="{7454997D-57F0-4C20-89BD-319398EA6426}" dt="2024-09-26T11:58:38.466" v="2164" actId="26606"/>
          <ac:grpSpMkLst>
            <pc:docMk/>
            <pc:sldMk cId="1287251377" sldId="2101"/>
            <ac:grpSpMk id="18" creationId="{9DB3963A-4187-4A72-9DA4-CA6BADE22931}"/>
          </ac:grpSpMkLst>
        </pc:grpChg>
        <pc:graphicFrameChg chg="add del">
          <ac:chgData name="Emil Solvind" userId="e90a48f4-1cf5-48a2-a964-a4aae31414c1" providerId="ADAL" clId="{7454997D-57F0-4C20-89BD-319398EA6426}" dt="2024-09-26T11:58:31.069" v="2163" actId="26606"/>
          <ac:graphicFrameMkLst>
            <pc:docMk/>
            <pc:sldMk cId="1287251377" sldId="2101"/>
            <ac:graphicFrameMk id="5" creationId="{EFAEE13B-4EC6-3665-944E-A27F83E24FB2}"/>
          </ac:graphicFrameMkLst>
        </pc:graphicFrameChg>
        <pc:picChg chg="add del">
          <ac:chgData name="Emil Solvind" userId="e90a48f4-1cf5-48a2-a964-a4aae31414c1" providerId="ADAL" clId="{7454997D-57F0-4C20-89BD-319398EA6426}" dt="2024-09-26T11:58:31.069" v="2163" actId="26606"/>
          <ac:picMkLst>
            <pc:docMk/>
            <pc:sldMk cId="1287251377" sldId="2101"/>
            <ac:picMk id="6" creationId="{4AFF1EBD-B5C5-358F-4360-0527BD892B1D}"/>
          </ac:picMkLst>
        </pc:picChg>
      </pc:sldChg>
      <pc:sldChg chg="modSp add mod">
        <pc:chgData name="Emil Solvind" userId="e90a48f4-1cf5-48a2-a964-a4aae31414c1" providerId="ADAL" clId="{7454997D-57F0-4C20-89BD-319398EA6426}" dt="2024-09-26T11:54:21.300" v="2150" actId="20577"/>
        <pc:sldMkLst>
          <pc:docMk/>
          <pc:sldMk cId="2248375718" sldId="2102"/>
        </pc:sldMkLst>
        <pc:spChg chg="mod">
          <ac:chgData name="Emil Solvind" userId="e90a48f4-1cf5-48a2-a964-a4aae31414c1" providerId="ADAL" clId="{7454997D-57F0-4C20-89BD-319398EA6426}" dt="2024-09-26T11:54:21.300" v="2150" actId="20577"/>
          <ac:spMkLst>
            <pc:docMk/>
            <pc:sldMk cId="2248375718" sldId="2102"/>
            <ac:spMk id="2" creationId="{C0352A2A-4736-3C51-8EFD-0347BC195EE3}"/>
          </ac:spMkLst>
        </pc:spChg>
        <pc:spChg chg="mod">
          <ac:chgData name="Emil Solvind" userId="e90a48f4-1cf5-48a2-a964-a4aae31414c1" providerId="ADAL" clId="{7454997D-57F0-4C20-89BD-319398EA6426}" dt="2024-09-26T11:40:52.799" v="2036" actId="5793"/>
          <ac:spMkLst>
            <pc:docMk/>
            <pc:sldMk cId="2248375718" sldId="2102"/>
            <ac:spMk id="3" creationId="{0AEFC89F-F75F-575C-A981-8F25689119BD}"/>
          </ac:spMkLst>
        </pc:spChg>
      </pc:sldChg>
      <pc:sldChg chg="addSp delSp modSp new mod setBg">
        <pc:chgData name="Emil Solvind" userId="e90a48f4-1cf5-48a2-a964-a4aae31414c1" providerId="ADAL" clId="{7454997D-57F0-4C20-89BD-319398EA6426}" dt="2024-09-26T12:00:26.146" v="2167" actId="26606"/>
        <pc:sldMkLst>
          <pc:docMk/>
          <pc:sldMk cId="3758146129" sldId="2103"/>
        </pc:sldMkLst>
        <pc:spChg chg="mod">
          <ac:chgData name="Emil Solvind" userId="e90a48f4-1cf5-48a2-a964-a4aae31414c1" providerId="ADAL" clId="{7454997D-57F0-4C20-89BD-319398EA6426}" dt="2024-09-26T12:00:26.146" v="2167" actId="26606"/>
          <ac:spMkLst>
            <pc:docMk/>
            <pc:sldMk cId="3758146129" sldId="2103"/>
            <ac:spMk id="2" creationId="{519B871D-6CCA-07A3-1CF9-2DE7EB42B2BF}"/>
          </ac:spMkLst>
        </pc:spChg>
        <pc:spChg chg="del mod">
          <ac:chgData name="Emil Solvind" userId="e90a48f4-1cf5-48a2-a964-a4aae31414c1" providerId="ADAL" clId="{7454997D-57F0-4C20-89BD-319398EA6426}" dt="2024-09-26T12:00:26.146" v="2167" actId="26606"/>
          <ac:spMkLst>
            <pc:docMk/>
            <pc:sldMk cId="3758146129" sldId="2103"/>
            <ac:spMk id="3" creationId="{F5F4623B-30EC-2A48-231B-F5AB5C24C9BE}"/>
          </ac:spMkLst>
        </pc:spChg>
        <pc:spChg chg="add">
          <ac:chgData name="Emil Solvind" userId="e90a48f4-1cf5-48a2-a964-a4aae31414c1" providerId="ADAL" clId="{7454997D-57F0-4C20-89BD-319398EA6426}" dt="2024-09-26T12:00:26.146" v="2167" actId="26606"/>
          <ac:spMkLst>
            <pc:docMk/>
            <pc:sldMk cId="3758146129" sldId="2103"/>
            <ac:spMk id="11" creationId="{F68B3F68-107C-434F-AA38-110D5EA91B85}"/>
          </ac:spMkLst>
        </pc:spChg>
        <pc:spChg chg="add del">
          <ac:chgData name="Emil Solvind" userId="e90a48f4-1cf5-48a2-a964-a4aae31414c1" providerId="ADAL" clId="{7454997D-57F0-4C20-89BD-319398EA6426}" dt="2024-09-26T12:00:26.129" v="2166" actId="26606"/>
          <ac:spMkLst>
            <pc:docMk/>
            <pc:sldMk cId="3758146129" sldId="2103"/>
            <ac:spMk id="12" creationId="{5D7F64A8-D625-4F61-A290-B499BB62ACFF}"/>
          </ac:spMkLst>
        </pc:spChg>
        <pc:spChg chg="add">
          <ac:chgData name="Emil Solvind" userId="e90a48f4-1cf5-48a2-a964-a4aae31414c1" providerId="ADAL" clId="{7454997D-57F0-4C20-89BD-319398EA6426}" dt="2024-09-26T12:00:26.146" v="2167" actId="26606"/>
          <ac:spMkLst>
            <pc:docMk/>
            <pc:sldMk cId="3758146129" sldId="2103"/>
            <ac:spMk id="13" creationId="{AAD0DBB9-1A4B-4391-81D4-CB19F9AB918A}"/>
          </ac:spMkLst>
        </pc:spChg>
        <pc:spChg chg="add">
          <ac:chgData name="Emil Solvind" userId="e90a48f4-1cf5-48a2-a964-a4aae31414c1" providerId="ADAL" clId="{7454997D-57F0-4C20-89BD-319398EA6426}" dt="2024-09-26T12:00:26.146" v="2167" actId="26606"/>
          <ac:spMkLst>
            <pc:docMk/>
            <pc:sldMk cId="3758146129" sldId="2103"/>
            <ac:spMk id="14" creationId="{BACC6370-2D7E-4714-9D71-7542949D7D5D}"/>
          </ac:spMkLst>
        </pc:spChg>
        <pc:spChg chg="add">
          <ac:chgData name="Emil Solvind" userId="e90a48f4-1cf5-48a2-a964-a4aae31414c1" providerId="ADAL" clId="{7454997D-57F0-4C20-89BD-319398EA6426}" dt="2024-09-26T12:00:26.146" v="2167" actId="26606"/>
          <ac:spMkLst>
            <pc:docMk/>
            <pc:sldMk cId="3758146129" sldId="2103"/>
            <ac:spMk id="15" creationId="{063BBA22-50EA-4C4D-BE05-F1CE4E63AA56}"/>
          </ac:spMkLst>
        </pc:spChg>
        <pc:graphicFrameChg chg="add">
          <ac:chgData name="Emil Solvind" userId="e90a48f4-1cf5-48a2-a964-a4aae31414c1" providerId="ADAL" clId="{7454997D-57F0-4C20-89BD-319398EA6426}" dt="2024-09-26T12:00:26.146" v="2167" actId="26606"/>
          <ac:graphicFrameMkLst>
            <pc:docMk/>
            <pc:sldMk cId="3758146129" sldId="2103"/>
            <ac:graphicFrameMk id="5" creationId="{2A6D1E9D-38B3-1090-A27E-AA22E0A31294}"/>
          </ac:graphicFrameMkLst>
        </pc:graphicFrameChg>
        <pc:picChg chg="add del">
          <ac:chgData name="Emil Solvind" userId="e90a48f4-1cf5-48a2-a964-a4aae31414c1" providerId="ADAL" clId="{7454997D-57F0-4C20-89BD-319398EA6426}" dt="2024-09-26T12:00:26.129" v="2166" actId="26606"/>
          <ac:picMkLst>
            <pc:docMk/>
            <pc:sldMk cId="3758146129" sldId="2103"/>
            <ac:picMk id="7" creationId="{2121E599-840E-4931-EAEE-70262B1264B9}"/>
          </ac:picMkLst>
        </pc:picChg>
        <pc:picChg chg="add del">
          <ac:chgData name="Emil Solvind" userId="e90a48f4-1cf5-48a2-a964-a4aae31414c1" providerId="ADAL" clId="{7454997D-57F0-4C20-89BD-319398EA6426}" dt="2024-09-26T12:00:26.129" v="2166" actId="26606"/>
          <ac:picMkLst>
            <pc:docMk/>
            <pc:sldMk cId="3758146129" sldId="2103"/>
            <ac:picMk id="9" creationId="{8A206FE1-DCB2-48DC-86EE-17B239939940}"/>
          </ac:picMkLst>
        </pc:picChg>
      </pc:sldChg>
      <pc:sldChg chg="modSp add mod">
        <pc:chgData name="Emil Solvind" userId="e90a48f4-1cf5-48a2-a964-a4aae31414c1" providerId="ADAL" clId="{7454997D-57F0-4C20-89BD-319398EA6426}" dt="2024-09-26T11:53:31.799" v="2143" actId="20577"/>
        <pc:sldMkLst>
          <pc:docMk/>
          <pc:sldMk cId="3156243449" sldId="2104"/>
        </pc:sldMkLst>
        <pc:spChg chg="mod">
          <ac:chgData name="Emil Solvind" userId="e90a48f4-1cf5-48a2-a964-a4aae31414c1" providerId="ADAL" clId="{7454997D-57F0-4C20-89BD-319398EA6426}" dt="2024-09-26T11:53:31.799" v="2143" actId="20577"/>
          <ac:spMkLst>
            <pc:docMk/>
            <pc:sldMk cId="3156243449" sldId="2104"/>
            <ac:spMk id="2" creationId="{519B871D-6CCA-07A3-1CF9-2DE7EB42B2BF}"/>
          </ac:spMkLst>
        </pc:spChg>
        <pc:spChg chg="mod">
          <ac:chgData name="Emil Solvind" userId="e90a48f4-1cf5-48a2-a964-a4aae31414c1" providerId="ADAL" clId="{7454997D-57F0-4C20-89BD-319398EA6426}" dt="2024-09-26T11:44:25.433" v="2076" actId="5793"/>
          <ac:spMkLst>
            <pc:docMk/>
            <pc:sldMk cId="3156243449" sldId="2104"/>
            <ac:spMk id="3" creationId="{F5F4623B-30EC-2A48-231B-F5AB5C24C9BE}"/>
          </ac:spMkLst>
        </pc:spChg>
      </pc:sldChg>
      <pc:sldChg chg="modSp add del mod">
        <pc:chgData name="Emil Solvind" userId="e90a48f4-1cf5-48a2-a964-a4aae31414c1" providerId="ADAL" clId="{7454997D-57F0-4C20-89BD-319398EA6426}" dt="2024-10-01T07:14:35.947" v="2277" actId="2696"/>
        <pc:sldMkLst>
          <pc:docMk/>
          <pc:sldMk cId="547725235" sldId="2105"/>
        </pc:sldMkLst>
        <pc:spChg chg="mod">
          <ac:chgData name="Emil Solvind" userId="e90a48f4-1cf5-48a2-a964-a4aae31414c1" providerId="ADAL" clId="{7454997D-57F0-4C20-89BD-319398EA6426}" dt="2024-09-26T11:53:59.648" v="2147" actId="20577"/>
          <ac:spMkLst>
            <pc:docMk/>
            <pc:sldMk cId="547725235" sldId="2105"/>
            <ac:spMk id="2" creationId="{519B871D-6CCA-07A3-1CF9-2DE7EB42B2BF}"/>
          </ac:spMkLst>
        </pc:spChg>
      </pc:sldChg>
      <pc:sldChg chg="modSp add mod">
        <pc:chgData name="Emil Solvind" userId="e90a48f4-1cf5-48a2-a964-a4aae31414c1" providerId="ADAL" clId="{7454997D-57F0-4C20-89BD-319398EA6426}" dt="2024-09-26T11:53:51.366" v="2145" actId="255"/>
        <pc:sldMkLst>
          <pc:docMk/>
          <pc:sldMk cId="2722611391" sldId="2106"/>
        </pc:sldMkLst>
        <pc:spChg chg="mod">
          <ac:chgData name="Emil Solvind" userId="e90a48f4-1cf5-48a2-a964-a4aae31414c1" providerId="ADAL" clId="{7454997D-57F0-4C20-89BD-319398EA6426}" dt="2024-09-26T11:53:51.366" v="2145" actId="255"/>
          <ac:spMkLst>
            <pc:docMk/>
            <pc:sldMk cId="2722611391" sldId="2106"/>
            <ac:spMk id="2" creationId="{519B871D-6CCA-07A3-1CF9-2DE7EB42B2BF}"/>
          </ac:spMkLst>
        </pc:spChg>
        <pc:spChg chg="mod">
          <ac:chgData name="Emil Solvind" userId="e90a48f4-1cf5-48a2-a964-a4aae31414c1" providerId="ADAL" clId="{7454997D-57F0-4C20-89BD-319398EA6426}" dt="2024-09-26T11:47:18.483" v="2090" actId="113"/>
          <ac:spMkLst>
            <pc:docMk/>
            <pc:sldMk cId="2722611391" sldId="2106"/>
            <ac:spMk id="3" creationId="{F5F4623B-30EC-2A48-231B-F5AB5C24C9BE}"/>
          </ac:spMkLst>
        </pc:spChg>
      </pc:sldChg>
      <pc:sldChg chg="modSp add mod">
        <pc:chgData name="Emil Solvind" userId="e90a48f4-1cf5-48a2-a964-a4aae31414c1" providerId="ADAL" clId="{7454997D-57F0-4C20-89BD-319398EA6426}" dt="2024-09-26T11:49:53.723" v="2114" actId="113"/>
        <pc:sldMkLst>
          <pc:docMk/>
          <pc:sldMk cId="1681808941" sldId="2107"/>
        </pc:sldMkLst>
        <pc:spChg chg="mod">
          <ac:chgData name="Emil Solvind" userId="e90a48f4-1cf5-48a2-a964-a4aae31414c1" providerId="ADAL" clId="{7454997D-57F0-4C20-89BD-319398EA6426}" dt="2024-09-26T11:47:37.144" v="2093"/>
          <ac:spMkLst>
            <pc:docMk/>
            <pc:sldMk cId="1681808941" sldId="2107"/>
            <ac:spMk id="2" creationId="{519B871D-6CCA-07A3-1CF9-2DE7EB42B2BF}"/>
          </ac:spMkLst>
        </pc:spChg>
        <pc:spChg chg="mod">
          <ac:chgData name="Emil Solvind" userId="e90a48f4-1cf5-48a2-a964-a4aae31414c1" providerId="ADAL" clId="{7454997D-57F0-4C20-89BD-319398EA6426}" dt="2024-09-26T11:49:53.723" v="2114" actId="113"/>
          <ac:spMkLst>
            <pc:docMk/>
            <pc:sldMk cId="1681808941" sldId="2107"/>
            <ac:spMk id="3" creationId="{F5F4623B-30EC-2A48-231B-F5AB5C24C9BE}"/>
          </ac:spMkLst>
        </pc:spChg>
      </pc:sldChg>
      <pc:sldChg chg="modSp add mod">
        <pc:chgData name="Emil Solvind" userId="e90a48f4-1cf5-48a2-a964-a4aae31414c1" providerId="ADAL" clId="{7454997D-57F0-4C20-89BD-319398EA6426}" dt="2024-09-26T11:50:52.301" v="2128" actId="113"/>
        <pc:sldMkLst>
          <pc:docMk/>
          <pc:sldMk cId="4012217409" sldId="2108"/>
        </pc:sldMkLst>
        <pc:spChg chg="mod">
          <ac:chgData name="Emil Solvind" userId="e90a48f4-1cf5-48a2-a964-a4aae31414c1" providerId="ADAL" clId="{7454997D-57F0-4C20-89BD-319398EA6426}" dt="2024-09-26T11:50:15.354" v="2119"/>
          <ac:spMkLst>
            <pc:docMk/>
            <pc:sldMk cId="4012217409" sldId="2108"/>
            <ac:spMk id="2" creationId="{519B871D-6CCA-07A3-1CF9-2DE7EB42B2BF}"/>
          </ac:spMkLst>
        </pc:spChg>
        <pc:spChg chg="mod">
          <ac:chgData name="Emil Solvind" userId="e90a48f4-1cf5-48a2-a964-a4aae31414c1" providerId="ADAL" clId="{7454997D-57F0-4C20-89BD-319398EA6426}" dt="2024-09-26T11:50:52.301" v="2128" actId="113"/>
          <ac:spMkLst>
            <pc:docMk/>
            <pc:sldMk cId="4012217409" sldId="2108"/>
            <ac:spMk id="3" creationId="{F5F4623B-30EC-2A48-231B-F5AB5C24C9BE}"/>
          </ac:spMkLst>
        </pc:spChg>
      </pc:sldChg>
      <pc:sldChg chg="modSp add mod">
        <pc:chgData name="Emil Solvind" userId="e90a48f4-1cf5-48a2-a964-a4aae31414c1" providerId="ADAL" clId="{7454997D-57F0-4C20-89BD-319398EA6426}" dt="2024-09-26T11:52:35.111" v="2141" actId="6549"/>
        <pc:sldMkLst>
          <pc:docMk/>
          <pc:sldMk cId="475469297" sldId="2109"/>
        </pc:sldMkLst>
        <pc:spChg chg="mod">
          <ac:chgData name="Emil Solvind" userId="e90a48f4-1cf5-48a2-a964-a4aae31414c1" providerId="ADAL" clId="{7454997D-57F0-4C20-89BD-319398EA6426}" dt="2024-09-26T11:51:56.285" v="2132"/>
          <ac:spMkLst>
            <pc:docMk/>
            <pc:sldMk cId="475469297" sldId="2109"/>
            <ac:spMk id="2" creationId="{519B871D-6CCA-07A3-1CF9-2DE7EB42B2BF}"/>
          </ac:spMkLst>
        </pc:spChg>
        <pc:spChg chg="mod">
          <ac:chgData name="Emil Solvind" userId="e90a48f4-1cf5-48a2-a964-a4aae31414c1" providerId="ADAL" clId="{7454997D-57F0-4C20-89BD-319398EA6426}" dt="2024-09-26T11:52:35.111" v="2141" actId="6549"/>
          <ac:spMkLst>
            <pc:docMk/>
            <pc:sldMk cId="475469297" sldId="2109"/>
            <ac:spMk id="3" creationId="{F5F4623B-30EC-2A48-231B-F5AB5C24C9BE}"/>
          </ac:spMkLst>
        </pc:spChg>
      </pc:sldChg>
      <pc:sldMasterChg chg="delSldLayout">
        <pc:chgData name="Emil Solvind" userId="e90a48f4-1cf5-48a2-a964-a4aae31414c1" providerId="ADAL" clId="{7454997D-57F0-4C20-89BD-319398EA6426}" dt="2024-09-24T08:29:47.914" v="219" actId="47"/>
        <pc:sldMasterMkLst>
          <pc:docMk/>
          <pc:sldMasterMk cId="1049386518" sldId="2147483648"/>
        </pc:sldMasterMkLst>
        <pc:sldLayoutChg chg="del">
          <pc:chgData name="Emil Solvind" userId="e90a48f4-1cf5-48a2-a964-a4aae31414c1" providerId="ADAL" clId="{7454997D-57F0-4C20-89BD-319398EA6426}" dt="2024-09-24T08:29:45.269" v="215" actId="47"/>
          <pc:sldLayoutMkLst>
            <pc:docMk/>
            <pc:sldMasterMk cId="1049386518" sldId="2147483648"/>
            <pc:sldLayoutMk cId="3262143141" sldId="2147483716"/>
          </pc:sldLayoutMkLst>
        </pc:sldLayoutChg>
        <pc:sldLayoutChg chg="del">
          <pc:chgData name="Emil Solvind" userId="e90a48f4-1cf5-48a2-a964-a4aae31414c1" providerId="ADAL" clId="{7454997D-57F0-4C20-89BD-319398EA6426}" dt="2024-09-24T08:29:46.056" v="216" actId="47"/>
          <pc:sldLayoutMkLst>
            <pc:docMk/>
            <pc:sldMasterMk cId="1049386518" sldId="2147483648"/>
            <pc:sldLayoutMk cId="3036430015" sldId="2147483717"/>
          </pc:sldLayoutMkLst>
        </pc:sldLayoutChg>
        <pc:sldLayoutChg chg="del">
          <pc:chgData name="Emil Solvind" userId="e90a48f4-1cf5-48a2-a964-a4aae31414c1" providerId="ADAL" clId="{7454997D-57F0-4C20-89BD-319398EA6426}" dt="2024-09-24T08:29:47.914" v="219" actId="47"/>
          <pc:sldLayoutMkLst>
            <pc:docMk/>
            <pc:sldMasterMk cId="1049386518" sldId="2147483648"/>
            <pc:sldLayoutMk cId="4199897673" sldId="2147483718"/>
          </pc:sldLayoutMkLst>
        </pc:sldLayoutChg>
      </pc:sldMasterChg>
      <pc:sldMasterChg chg="del delSldLayout">
        <pc:chgData name="Emil Solvind" userId="e90a48f4-1cf5-48a2-a964-a4aae31414c1" providerId="ADAL" clId="{7454997D-57F0-4C20-89BD-319398EA6426}" dt="2024-09-24T08:28:18.613" v="191" actId="47"/>
        <pc:sldMasterMkLst>
          <pc:docMk/>
          <pc:sldMasterMk cId="3676579523" sldId="2147483692"/>
        </pc:sldMasterMkLst>
        <pc:sldLayoutChg chg="del">
          <pc:chgData name="Emil Solvind" userId="e90a48f4-1cf5-48a2-a964-a4aae31414c1" providerId="ADAL" clId="{7454997D-57F0-4C20-89BD-319398EA6426}" dt="2024-09-24T08:28:18.613" v="191" actId="47"/>
          <pc:sldLayoutMkLst>
            <pc:docMk/>
            <pc:sldMasterMk cId="3676579523" sldId="2147483692"/>
            <pc:sldLayoutMk cId="3634544234" sldId="2147483693"/>
          </pc:sldLayoutMkLst>
        </pc:sldLayoutChg>
        <pc:sldLayoutChg chg="del">
          <pc:chgData name="Emil Solvind" userId="e90a48f4-1cf5-48a2-a964-a4aae31414c1" providerId="ADAL" clId="{7454997D-57F0-4C20-89BD-319398EA6426}" dt="2024-09-24T08:28:18.613" v="191" actId="47"/>
          <pc:sldLayoutMkLst>
            <pc:docMk/>
            <pc:sldMasterMk cId="3676579523" sldId="2147483692"/>
            <pc:sldLayoutMk cId="663829626" sldId="2147483694"/>
          </pc:sldLayoutMkLst>
        </pc:sldLayoutChg>
        <pc:sldLayoutChg chg="del">
          <pc:chgData name="Emil Solvind" userId="e90a48f4-1cf5-48a2-a964-a4aae31414c1" providerId="ADAL" clId="{7454997D-57F0-4C20-89BD-319398EA6426}" dt="2024-09-24T08:28:18.613" v="191" actId="47"/>
          <pc:sldLayoutMkLst>
            <pc:docMk/>
            <pc:sldMasterMk cId="3676579523" sldId="2147483692"/>
            <pc:sldLayoutMk cId="2805866670" sldId="2147483695"/>
          </pc:sldLayoutMkLst>
        </pc:sldLayoutChg>
        <pc:sldLayoutChg chg="del">
          <pc:chgData name="Emil Solvind" userId="e90a48f4-1cf5-48a2-a964-a4aae31414c1" providerId="ADAL" clId="{7454997D-57F0-4C20-89BD-319398EA6426}" dt="2024-09-24T08:28:18.613" v="191" actId="47"/>
          <pc:sldLayoutMkLst>
            <pc:docMk/>
            <pc:sldMasterMk cId="3676579523" sldId="2147483692"/>
            <pc:sldLayoutMk cId="2235063145" sldId="2147483696"/>
          </pc:sldLayoutMkLst>
        </pc:sldLayoutChg>
        <pc:sldLayoutChg chg="del">
          <pc:chgData name="Emil Solvind" userId="e90a48f4-1cf5-48a2-a964-a4aae31414c1" providerId="ADAL" clId="{7454997D-57F0-4C20-89BD-319398EA6426}" dt="2024-09-24T08:28:18.613" v="191" actId="47"/>
          <pc:sldLayoutMkLst>
            <pc:docMk/>
            <pc:sldMasterMk cId="3676579523" sldId="2147483692"/>
            <pc:sldLayoutMk cId="3229582105" sldId="2147483697"/>
          </pc:sldLayoutMkLst>
        </pc:sldLayoutChg>
        <pc:sldLayoutChg chg="del">
          <pc:chgData name="Emil Solvind" userId="e90a48f4-1cf5-48a2-a964-a4aae31414c1" providerId="ADAL" clId="{7454997D-57F0-4C20-89BD-319398EA6426}" dt="2024-09-24T08:28:18.613" v="191" actId="47"/>
          <pc:sldLayoutMkLst>
            <pc:docMk/>
            <pc:sldMasterMk cId="3676579523" sldId="2147483692"/>
            <pc:sldLayoutMk cId="1192603811" sldId="2147483698"/>
          </pc:sldLayoutMkLst>
        </pc:sldLayoutChg>
        <pc:sldLayoutChg chg="del">
          <pc:chgData name="Emil Solvind" userId="e90a48f4-1cf5-48a2-a964-a4aae31414c1" providerId="ADAL" clId="{7454997D-57F0-4C20-89BD-319398EA6426}" dt="2024-09-24T08:28:18.613" v="191" actId="47"/>
          <pc:sldLayoutMkLst>
            <pc:docMk/>
            <pc:sldMasterMk cId="3676579523" sldId="2147483692"/>
            <pc:sldLayoutMk cId="3889897262" sldId="2147483699"/>
          </pc:sldLayoutMkLst>
        </pc:sldLayoutChg>
        <pc:sldLayoutChg chg="del">
          <pc:chgData name="Emil Solvind" userId="e90a48f4-1cf5-48a2-a964-a4aae31414c1" providerId="ADAL" clId="{7454997D-57F0-4C20-89BD-319398EA6426}" dt="2024-09-24T08:28:18.613" v="191" actId="47"/>
          <pc:sldLayoutMkLst>
            <pc:docMk/>
            <pc:sldMasterMk cId="3676579523" sldId="2147483692"/>
            <pc:sldLayoutMk cId="194792273" sldId="2147483700"/>
          </pc:sldLayoutMkLst>
        </pc:sldLayoutChg>
        <pc:sldLayoutChg chg="del">
          <pc:chgData name="Emil Solvind" userId="e90a48f4-1cf5-48a2-a964-a4aae31414c1" providerId="ADAL" clId="{7454997D-57F0-4C20-89BD-319398EA6426}" dt="2024-09-24T08:28:18.613" v="191" actId="47"/>
          <pc:sldLayoutMkLst>
            <pc:docMk/>
            <pc:sldMasterMk cId="3676579523" sldId="2147483692"/>
            <pc:sldLayoutMk cId="3408186287" sldId="2147483701"/>
          </pc:sldLayoutMkLst>
        </pc:sldLayoutChg>
        <pc:sldLayoutChg chg="del">
          <pc:chgData name="Emil Solvind" userId="e90a48f4-1cf5-48a2-a964-a4aae31414c1" providerId="ADAL" clId="{7454997D-57F0-4C20-89BD-319398EA6426}" dt="2024-09-24T08:28:18.613" v="191" actId="47"/>
          <pc:sldLayoutMkLst>
            <pc:docMk/>
            <pc:sldMasterMk cId="3676579523" sldId="2147483692"/>
            <pc:sldLayoutMk cId="1706423716" sldId="2147483702"/>
          </pc:sldLayoutMkLst>
        </pc:sldLayoutChg>
        <pc:sldLayoutChg chg="del">
          <pc:chgData name="Emil Solvind" userId="e90a48f4-1cf5-48a2-a964-a4aae31414c1" providerId="ADAL" clId="{7454997D-57F0-4C20-89BD-319398EA6426}" dt="2024-09-24T08:28:18.613" v="191" actId="47"/>
          <pc:sldLayoutMkLst>
            <pc:docMk/>
            <pc:sldMasterMk cId="3676579523" sldId="2147483692"/>
            <pc:sldLayoutMk cId="3888369502" sldId="2147483703"/>
          </pc:sldLayoutMkLst>
        </pc:sldLayoutChg>
      </pc:sldMasterChg>
      <pc:sldMasterChg chg="del delSldLayout">
        <pc:chgData name="Emil Solvind" userId="e90a48f4-1cf5-48a2-a964-a4aae31414c1" providerId="ADAL" clId="{7454997D-57F0-4C20-89BD-319398EA6426}" dt="2024-09-24T08:28:21.736" v="194" actId="47"/>
        <pc:sldMasterMkLst>
          <pc:docMk/>
          <pc:sldMasterMk cId="2363956778" sldId="2147483704"/>
        </pc:sldMasterMkLst>
        <pc:sldLayoutChg chg="del">
          <pc:chgData name="Emil Solvind" userId="e90a48f4-1cf5-48a2-a964-a4aae31414c1" providerId="ADAL" clId="{7454997D-57F0-4C20-89BD-319398EA6426}" dt="2024-09-24T08:28:21.736" v="194" actId="47"/>
          <pc:sldLayoutMkLst>
            <pc:docMk/>
            <pc:sldMasterMk cId="2363956778" sldId="2147483704"/>
            <pc:sldLayoutMk cId="3357176117" sldId="2147483705"/>
          </pc:sldLayoutMkLst>
        </pc:sldLayoutChg>
        <pc:sldLayoutChg chg="del">
          <pc:chgData name="Emil Solvind" userId="e90a48f4-1cf5-48a2-a964-a4aae31414c1" providerId="ADAL" clId="{7454997D-57F0-4C20-89BD-319398EA6426}" dt="2024-09-24T08:28:21.736" v="194" actId="47"/>
          <pc:sldLayoutMkLst>
            <pc:docMk/>
            <pc:sldMasterMk cId="2363956778" sldId="2147483704"/>
            <pc:sldLayoutMk cId="2702848230" sldId="2147483706"/>
          </pc:sldLayoutMkLst>
        </pc:sldLayoutChg>
        <pc:sldLayoutChg chg="del">
          <pc:chgData name="Emil Solvind" userId="e90a48f4-1cf5-48a2-a964-a4aae31414c1" providerId="ADAL" clId="{7454997D-57F0-4C20-89BD-319398EA6426}" dt="2024-09-24T08:28:21.736" v="194" actId="47"/>
          <pc:sldLayoutMkLst>
            <pc:docMk/>
            <pc:sldMasterMk cId="2363956778" sldId="2147483704"/>
            <pc:sldLayoutMk cId="1823185123" sldId="2147483707"/>
          </pc:sldLayoutMkLst>
        </pc:sldLayoutChg>
        <pc:sldLayoutChg chg="del">
          <pc:chgData name="Emil Solvind" userId="e90a48f4-1cf5-48a2-a964-a4aae31414c1" providerId="ADAL" clId="{7454997D-57F0-4C20-89BD-319398EA6426}" dt="2024-09-24T08:28:21.736" v="194" actId="47"/>
          <pc:sldLayoutMkLst>
            <pc:docMk/>
            <pc:sldMasterMk cId="2363956778" sldId="2147483704"/>
            <pc:sldLayoutMk cId="514353370" sldId="2147483708"/>
          </pc:sldLayoutMkLst>
        </pc:sldLayoutChg>
        <pc:sldLayoutChg chg="del">
          <pc:chgData name="Emil Solvind" userId="e90a48f4-1cf5-48a2-a964-a4aae31414c1" providerId="ADAL" clId="{7454997D-57F0-4C20-89BD-319398EA6426}" dt="2024-09-24T08:28:21.736" v="194" actId="47"/>
          <pc:sldLayoutMkLst>
            <pc:docMk/>
            <pc:sldMasterMk cId="2363956778" sldId="2147483704"/>
            <pc:sldLayoutMk cId="4242800490" sldId="2147483709"/>
          </pc:sldLayoutMkLst>
        </pc:sldLayoutChg>
        <pc:sldLayoutChg chg="del">
          <pc:chgData name="Emil Solvind" userId="e90a48f4-1cf5-48a2-a964-a4aae31414c1" providerId="ADAL" clId="{7454997D-57F0-4C20-89BD-319398EA6426}" dt="2024-09-24T08:28:21.736" v="194" actId="47"/>
          <pc:sldLayoutMkLst>
            <pc:docMk/>
            <pc:sldMasterMk cId="2363956778" sldId="2147483704"/>
            <pc:sldLayoutMk cId="1540014595" sldId="2147483710"/>
          </pc:sldLayoutMkLst>
        </pc:sldLayoutChg>
        <pc:sldLayoutChg chg="del">
          <pc:chgData name="Emil Solvind" userId="e90a48f4-1cf5-48a2-a964-a4aae31414c1" providerId="ADAL" clId="{7454997D-57F0-4C20-89BD-319398EA6426}" dt="2024-09-24T08:28:21.736" v="194" actId="47"/>
          <pc:sldLayoutMkLst>
            <pc:docMk/>
            <pc:sldMasterMk cId="2363956778" sldId="2147483704"/>
            <pc:sldLayoutMk cId="1545125477" sldId="2147483711"/>
          </pc:sldLayoutMkLst>
        </pc:sldLayoutChg>
        <pc:sldLayoutChg chg="del">
          <pc:chgData name="Emil Solvind" userId="e90a48f4-1cf5-48a2-a964-a4aae31414c1" providerId="ADAL" clId="{7454997D-57F0-4C20-89BD-319398EA6426}" dt="2024-09-24T08:28:21.736" v="194" actId="47"/>
          <pc:sldLayoutMkLst>
            <pc:docMk/>
            <pc:sldMasterMk cId="2363956778" sldId="2147483704"/>
            <pc:sldLayoutMk cId="2388135410" sldId="2147483712"/>
          </pc:sldLayoutMkLst>
        </pc:sldLayoutChg>
        <pc:sldLayoutChg chg="del">
          <pc:chgData name="Emil Solvind" userId="e90a48f4-1cf5-48a2-a964-a4aae31414c1" providerId="ADAL" clId="{7454997D-57F0-4C20-89BD-319398EA6426}" dt="2024-09-24T08:28:21.736" v="194" actId="47"/>
          <pc:sldLayoutMkLst>
            <pc:docMk/>
            <pc:sldMasterMk cId="2363956778" sldId="2147483704"/>
            <pc:sldLayoutMk cId="234991057" sldId="2147483713"/>
          </pc:sldLayoutMkLst>
        </pc:sldLayoutChg>
        <pc:sldLayoutChg chg="del">
          <pc:chgData name="Emil Solvind" userId="e90a48f4-1cf5-48a2-a964-a4aae31414c1" providerId="ADAL" clId="{7454997D-57F0-4C20-89BD-319398EA6426}" dt="2024-09-24T08:28:21.736" v="194" actId="47"/>
          <pc:sldLayoutMkLst>
            <pc:docMk/>
            <pc:sldMasterMk cId="2363956778" sldId="2147483704"/>
            <pc:sldLayoutMk cId="2707705609" sldId="2147483714"/>
          </pc:sldLayoutMkLst>
        </pc:sldLayoutChg>
        <pc:sldLayoutChg chg="del">
          <pc:chgData name="Emil Solvind" userId="e90a48f4-1cf5-48a2-a964-a4aae31414c1" providerId="ADAL" clId="{7454997D-57F0-4C20-89BD-319398EA6426}" dt="2024-09-24T08:28:21.736" v="194" actId="47"/>
          <pc:sldLayoutMkLst>
            <pc:docMk/>
            <pc:sldMasterMk cId="2363956778" sldId="2147483704"/>
            <pc:sldLayoutMk cId="3508467541" sldId="2147483715"/>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682926829268294E-2"/>
          <c:y val="0.12701030927835052"/>
          <c:w val="0.97463414634146339"/>
          <c:h val="0.78268041237113406"/>
        </c:manualLayout>
      </c:layout>
      <c:barChart>
        <c:barDir val="col"/>
        <c:grouping val="stacked"/>
        <c:varyColors val="0"/>
        <c:ser>
          <c:idx val="0"/>
          <c:order val="0"/>
          <c:spPr>
            <a:solidFill>
              <a:schemeClr val="accent1"/>
            </a:solidFill>
            <a:ln>
              <a:noFill/>
            </a:ln>
          </c:spPr>
          <c:invertIfNegative val="0"/>
          <c:dLbls>
            <c:dLbl>
              <c:idx val="0"/>
              <c:layout>
                <c:manualLayout>
                  <c:x val="0"/>
                  <c:y val="-0.28907216494845361"/>
                </c:manualLayout>
              </c:layout>
              <c:numFmt formatCode="#,##0.0;&quot;-&quot;#,##0.0" sourceLinked="0"/>
              <c:spPr>
                <a:noFill/>
                <a:ln>
                  <a:noFill/>
                </a:ln>
              </c:spPr>
              <c:txPr>
                <a:bodyPr wrap="none"/>
                <a:lstStyle/>
                <a:p>
                  <a:pPr>
                    <a:defRPr sz="1600" kern="1200">
                      <a:solidFill>
                        <a:schemeClr val="tx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518-4890-9C9C-2D2F28D6A182}"/>
                </c:ext>
              </c:extLst>
            </c:dLbl>
            <c:dLbl>
              <c:idx val="1"/>
              <c:layout>
                <c:manualLayout>
                  <c:x val="0"/>
                  <c:y val="-0.36742268041237114"/>
                </c:manualLayout>
              </c:layout>
              <c:numFmt formatCode="#,##0.0;&quot;-&quot;#,##0.0" sourceLinked="0"/>
              <c:spPr>
                <a:noFill/>
                <a:ln>
                  <a:noFill/>
                </a:ln>
              </c:spPr>
              <c:txPr>
                <a:bodyPr wrap="none"/>
                <a:lstStyle/>
                <a:p>
                  <a:pPr>
                    <a:defRPr sz="1600" kern="1200">
                      <a:solidFill>
                        <a:schemeClr val="tx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9518-4890-9C9C-2D2F28D6A182}"/>
                </c:ext>
              </c:extLst>
            </c:dLbl>
            <c:dLbl>
              <c:idx val="2"/>
              <c:layout>
                <c:manualLayout>
                  <c:x val="0"/>
                  <c:y val="-0.38061855670103095"/>
                </c:manualLayout>
              </c:layout>
              <c:numFmt formatCode="#,##0.0;&quot;-&quot;#,##0.0" sourceLinked="0"/>
              <c:spPr>
                <a:noFill/>
                <a:ln>
                  <a:noFill/>
                </a:ln>
              </c:spPr>
              <c:txPr>
                <a:bodyPr wrap="none"/>
                <a:lstStyle/>
                <a:p>
                  <a:pPr>
                    <a:defRPr sz="1600" kern="1200">
                      <a:solidFill>
                        <a:schemeClr val="tx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518-4890-9C9C-2D2F28D6A182}"/>
                </c:ext>
              </c:extLst>
            </c:dLbl>
            <c:dLbl>
              <c:idx val="3"/>
              <c:layout>
                <c:manualLayout>
                  <c:x val="0"/>
                  <c:y val="-0.42804123711340208"/>
                </c:manualLayout>
              </c:layout>
              <c:numFmt formatCode="#,##0.0;&quot;-&quot;#,##0.0" sourceLinked="0"/>
              <c:spPr>
                <a:noFill/>
                <a:ln>
                  <a:noFill/>
                </a:ln>
              </c:spPr>
              <c:txPr>
                <a:bodyPr wrap="none"/>
                <a:lstStyle/>
                <a:p>
                  <a:pPr>
                    <a:defRPr sz="1600" kern="1200">
                      <a:solidFill>
                        <a:schemeClr val="tx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9518-4890-9C9C-2D2F28D6A18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Sheet1!$A$1:$D$1</c:f>
              <c:numCache>
                <c:formatCode>General</c:formatCode>
                <c:ptCount val="4"/>
                <c:pt idx="0">
                  <c:v>43.7</c:v>
                </c:pt>
                <c:pt idx="1">
                  <c:v>57.2</c:v>
                </c:pt>
                <c:pt idx="2">
                  <c:v>59.5</c:v>
                </c:pt>
                <c:pt idx="3">
                  <c:v>67.7</c:v>
                </c:pt>
              </c:numCache>
            </c:numRef>
          </c:val>
          <c:extLst>
            <c:ext xmlns:c16="http://schemas.microsoft.com/office/drawing/2014/chart" uri="{C3380CC4-5D6E-409C-BE32-E72D297353CC}">
              <c16:uniqueId val="{00000004-9518-4890-9C9C-2D2F28D6A182}"/>
            </c:ext>
          </c:extLst>
        </c:ser>
        <c:dLbls>
          <c:showLegendKey val="0"/>
          <c:showVal val="0"/>
          <c:showCatName val="0"/>
          <c:showSerName val="0"/>
          <c:showPercent val="0"/>
          <c:showBubbleSize val="0"/>
        </c:dLbls>
        <c:gapWidth val="80"/>
        <c:overlap val="100"/>
        <c:axId val="944660288"/>
        <c:axId val="1"/>
      </c:barChart>
      <c:catAx>
        <c:axId val="944660288"/>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67.7"/>
          <c:min val="0"/>
        </c:scaling>
        <c:delete val="1"/>
        <c:axPos val="l"/>
        <c:numFmt formatCode="General" sourceLinked="1"/>
        <c:majorTickMark val="out"/>
        <c:minorTickMark val="none"/>
        <c:tickLblPos val="nextTo"/>
        <c:crossAx val="944660288"/>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1319111885067479E-2"/>
          <c:y val="6.9750632453921213E-2"/>
          <c:w val="0.97736177622986509"/>
          <c:h val="0.86049873509215757"/>
        </c:manualLayout>
      </c:layout>
      <c:barChart>
        <c:barDir val="bar"/>
        <c:grouping val="stacked"/>
        <c:varyColors val="0"/>
        <c:ser>
          <c:idx val="0"/>
          <c:order val="0"/>
          <c:spPr>
            <a:noFill/>
            <a:ln>
              <a:noFill/>
            </a:ln>
          </c:spPr>
          <c:invertIfNegative val="0"/>
          <c:dPt>
            <c:idx val="0"/>
            <c:invertIfNegative val="0"/>
            <c:bubble3D val="0"/>
            <c:spPr>
              <a:solidFill>
                <a:schemeClr val="accent1"/>
              </a:solidFill>
              <a:ln>
                <a:noFill/>
              </a:ln>
            </c:spPr>
            <c:extLst>
              <c:ext xmlns:c16="http://schemas.microsoft.com/office/drawing/2014/chart" uri="{C3380CC4-5D6E-409C-BE32-E72D297353CC}">
                <c16:uniqueId val="{00000000-BE28-487B-A889-66C65ECBCA8D}"/>
              </c:ext>
            </c:extLst>
          </c:dPt>
          <c:dPt>
            <c:idx val="10"/>
            <c:invertIfNegative val="0"/>
            <c:bubble3D val="0"/>
            <c:spPr>
              <a:solidFill>
                <a:schemeClr val="accent1"/>
              </a:solidFill>
              <a:ln>
                <a:noFill/>
              </a:ln>
            </c:spPr>
            <c:extLst>
              <c:ext xmlns:c16="http://schemas.microsoft.com/office/drawing/2014/chart" uri="{C3380CC4-5D6E-409C-BE32-E72D297353CC}">
                <c16:uniqueId val="{00000001-BE28-487B-A889-66C65ECBCA8D}"/>
              </c:ext>
            </c:extLst>
          </c:dPt>
          <c:dLbls>
            <c:dLbl>
              <c:idx val="0"/>
              <c:layout>
                <c:manualLayout>
                  <c:x val="0"/>
                  <c:y val="1.0842067220816769E-3"/>
                </c:manualLayout>
              </c:layout>
              <c:numFmt formatCode="#,##0.0;#,##0.0" sourceLinked="0"/>
              <c:spPr>
                <a:noFill/>
                <a:ln>
                  <a:noFill/>
                </a:ln>
              </c:spPr>
              <c:txPr>
                <a:bodyPr wrap="none"/>
                <a:lstStyle/>
                <a:p>
                  <a:pPr>
                    <a:defRPr sz="1400" kern="1200">
                      <a:solidFill>
                        <a:schemeClr val="bg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E28-487B-A889-66C65ECBCA8D}"/>
                </c:ext>
              </c:extLst>
            </c:dLbl>
            <c:dLbl>
              <c:idx val="10"/>
              <c:layout>
                <c:manualLayout>
                  <c:x val="0"/>
                  <c:y val="1.0842067220816769E-3"/>
                </c:manualLayout>
              </c:layout>
              <c:numFmt formatCode="#,##0.0;#,##0.0" sourceLinked="0"/>
              <c:spPr>
                <a:noFill/>
                <a:ln>
                  <a:noFill/>
                </a:ln>
              </c:spPr>
              <c:txPr>
                <a:bodyPr wrap="none"/>
                <a:lstStyle/>
                <a:p>
                  <a:pPr>
                    <a:defRPr sz="1400" kern="1200">
                      <a:solidFill>
                        <a:schemeClr val="bg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E28-487B-A889-66C65ECBCA8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Sheet1!$A$1:$K$1</c:f>
              <c:numCache>
                <c:formatCode>General</c:formatCode>
                <c:ptCount val="11"/>
                <c:pt idx="0">
                  <c:v>1.6</c:v>
                </c:pt>
                <c:pt idx="1">
                  <c:v>1.6</c:v>
                </c:pt>
                <c:pt idx="2">
                  <c:v>3.5</c:v>
                </c:pt>
                <c:pt idx="3">
                  <c:v>15.350000000000003</c:v>
                </c:pt>
                <c:pt idx="4">
                  <c:v>15.767999999999999</c:v>
                </c:pt>
                <c:pt idx="5">
                  <c:v>19.867999999999995</c:v>
                </c:pt>
                <c:pt idx="6">
                  <c:v>22.768000000000008</c:v>
                </c:pt>
                <c:pt idx="7">
                  <c:v>23.368000000000002</c:v>
                </c:pt>
                <c:pt idx="8">
                  <c:v>23.868000000000009</c:v>
                </c:pt>
                <c:pt idx="9">
                  <c:v>32.793000000000006</c:v>
                </c:pt>
                <c:pt idx="10">
                  <c:v>43.684000000000005</c:v>
                </c:pt>
              </c:numCache>
            </c:numRef>
          </c:val>
          <c:extLst>
            <c:ext xmlns:c16="http://schemas.microsoft.com/office/drawing/2014/chart" uri="{C3380CC4-5D6E-409C-BE32-E72D297353CC}">
              <c16:uniqueId val="{00000002-BE28-487B-A889-66C65ECBCA8D}"/>
            </c:ext>
          </c:extLst>
        </c:ser>
        <c:ser>
          <c:idx val="1"/>
          <c:order val="1"/>
          <c:spPr>
            <a:solidFill>
              <a:schemeClr val="accent1"/>
            </a:solidFill>
            <a:ln>
              <a:noFill/>
            </a:ln>
          </c:spPr>
          <c:invertIfNegative val="0"/>
          <c:dLbls>
            <c:dLbl>
              <c:idx val="1"/>
              <c:layout>
                <c:manualLayout>
                  <c:x val="0"/>
                  <c:y val="1.0842067220816769E-3"/>
                </c:manualLayout>
              </c:layout>
              <c:numFmt formatCode="#,##0.0;#,##0.0" sourceLinked="0"/>
              <c:spPr>
                <a:noFill/>
                <a:ln>
                  <a:noFill/>
                </a:ln>
              </c:spPr>
              <c:txPr>
                <a:bodyPr wrap="none"/>
                <a:lstStyle/>
                <a:p>
                  <a:pPr>
                    <a:defRPr sz="1400" kern="1200">
                      <a:solidFill>
                        <a:schemeClr val="bg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E28-487B-A889-66C65ECBCA8D}"/>
                </c:ext>
              </c:extLst>
            </c:dLbl>
            <c:dLbl>
              <c:idx val="2"/>
              <c:layout>
                <c:manualLayout>
                  <c:x val="0"/>
                  <c:y val="1.0842067220816769E-3"/>
                </c:manualLayout>
              </c:layout>
              <c:numFmt formatCode="#,##0.0;#,##0.0" sourceLinked="0"/>
              <c:spPr>
                <a:noFill/>
                <a:ln>
                  <a:noFill/>
                </a:ln>
              </c:spPr>
              <c:txPr>
                <a:bodyPr wrap="none"/>
                <a:lstStyle/>
                <a:p>
                  <a:pPr>
                    <a:defRPr sz="1400" kern="1200">
                      <a:solidFill>
                        <a:schemeClr val="bg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E28-487B-A889-66C65ECBCA8D}"/>
                </c:ext>
              </c:extLst>
            </c:dLbl>
            <c:dLbl>
              <c:idx val="4"/>
              <c:layout>
                <c:manualLayout>
                  <c:x val="0"/>
                  <c:y val="1.0842067220816769E-3"/>
                </c:manualLayout>
              </c:layout>
              <c:numFmt formatCode="#,##0.0;#,##0.0" sourceLinked="0"/>
              <c:spPr>
                <a:noFill/>
                <a:ln>
                  <a:noFill/>
                </a:ln>
              </c:spPr>
              <c:txPr>
                <a:bodyPr wrap="none"/>
                <a:lstStyle/>
                <a:p>
                  <a:pPr>
                    <a:defRPr sz="1400" kern="1200">
                      <a:solidFill>
                        <a:schemeClr val="bg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E28-487B-A889-66C65ECBCA8D}"/>
                </c:ext>
              </c:extLst>
            </c:dLbl>
            <c:dLbl>
              <c:idx val="5"/>
              <c:layout>
                <c:manualLayout>
                  <c:x val="0"/>
                  <c:y val="1.0842067220816769E-3"/>
                </c:manualLayout>
              </c:layout>
              <c:numFmt formatCode="#,##0.0;#,##0.0" sourceLinked="0"/>
              <c:spPr>
                <a:noFill/>
                <a:ln>
                  <a:noFill/>
                </a:ln>
              </c:spPr>
              <c:txPr>
                <a:bodyPr wrap="none"/>
                <a:lstStyle/>
                <a:p>
                  <a:pPr>
                    <a:defRPr sz="1400" kern="1200">
                      <a:solidFill>
                        <a:schemeClr val="bg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BE28-487B-A889-66C65ECBCA8D}"/>
                </c:ext>
              </c:extLst>
            </c:dLbl>
            <c:dLbl>
              <c:idx val="6"/>
              <c:layout>
                <c:manualLayout>
                  <c:x val="2.9386155855463648E-2"/>
                  <c:y val="1.0842067220816769E-3"/>
                </c:manualLayout>
              </c:layout>
              <c:numFmt formatCode="#,##0.0;#,##0.0" sourceLinked="0"/>
              <c:spPr>
                <a:noFill/>
                <a:ln>
                  <a:noFill/>
                </a:ln>
              </c:spPr>
              <c:txPr>
                <a:bodyPr wrap="none"/>
                <a:lstStyle/>
                <a:p>
                  <a:pPr>
                    <a:defRPr sz="1400" kern="1200">
                      <a:solidFill>
                        <a:schemeClr val="tx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E28-487B-A889-66C65ECBCA8D}"/>
                </c:ext>
              </c:extLst>
            </c:dLbl>
            <c:dLbl>
              <c:idx val="8"/>
              <c:layout>
                <c:manualLayout>
                  <c:x val="0"/>
                  <c:y val="1.0842067220816769E-3"/>
                </c:manualLayout>
              </c:layout>
              <c:numFmt formatCode="#,##0.0;#,##0.0" sourceLinked="0"/>
              <c:spPr>
                <a:noFill/>
                <a:ln>
                  <a:noFill/>
                </a:ln>
              </c:spPr>
              <c:txPr>
                <a:bodyPr wrap="none"/>
                <a:lstStyle/>
                <a:p>
                  <a:pPr>
                    <a:defRPr sz="1400" kern="1200">
                      <a:solidFill>
                        <a:schemeClr val="bg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E28-487B-A889-66C65ECBCA8D}"/>
                </c:ext>
              </c:extLst>
            </c:dLbl>
            <c:dLbl>
              <c:idx val="9"/>
              <c:layout>
                <c:manualLayout>
                  <c:x val="0"/>
                  <c:y val="1.0842067220816769E-3"/>
                </c:manualLayout>
              </c:layout>
              <c:numFmt formatCode="#,##0.0;#,##0.0" sourceLinked="0"/>
              <c:spPr>
                <a:noFill/>
                <a:ln>
                  <a:noFill/>
                </a:ln>
              </c:spPr>
              <c:txPr>
                <a:bodyPr wrap="none"/>
                <a:lstStyle/>
                <a:p>
                  <a:pPr>
                    <a:defRPr sz="1400" kern="1200">
                      <a:solidFill>
                        <a:schemeClr val="bg1"/>
                      </a:solidFill>
                      <a:latin typeface="+mn-lt"/>
                      <a:ea typeface="+mn-ea"/>
                      <a:cs typeface="+mn-cs"/>
                    </a:defRPr>
                  </a:pPr>
                  <a:endParaRPr lang="da-DK"/>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BE28-487B-A889-66C65ECBCA8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Sheet1!$A$2:$K$2</c:f>
              <c:numCache>
                <c:formatCode>General</c:formatCode>
                <c:ptCount val="11"/>
                <c:pt idx="1">
                  <c:v>1.9</c:v>
                </c:pt>
                <c:pt idx="2">
                  <c:v>11.85</c:v>
                </c:pt>
                <c:pt idx="3">
                  <c:v>0.41799999999999926</c:v>
                </c:pt>
                <c:pt idx="4">
                  <c:v>4.0999999999999996</c:v>
                </c:pt>
                <c:pt idx="5">
                  <c:v>2.8999999999999986</c:v>
                </c:pt>
                <c:pt idx="6">
                  <c:v>0.60000000000000142</c:v>
                </c:pt>
                <c:pt idx="7">
                  <c:v>0.5</c:v>
                </c:pt>
                <c:pt idx="8">
                  <c:v>8.9249999999999972</c:v>
                </c:pt>
                <c:pt idx="9">
                  <c:v>10.890999999999998</c:v>
                </c:pt>
              </c:numCache>
            </c:numRef>
          </c:val>
          <c:extLst>
            <c:ext xmlns:c16="http://schemas.microsoft.com/office/drawing/2014/chart" uri="{C3380CC4-5D6E-409C-BE32-E72D297353CC}">
              <c16:uniqueId val="{0000000A-BE28-487B-A889-66C65ECBCA8D}"/>
            </c:ext>
          </c:extLst>
        </c:ser>
        <c:dLbls>
          <c:showLegendKey val="0"/>
          <c:showVal val="0"/>
          <c:showCatName val="0"/>
          <c:showSerName val="0"/>
          <c:showPercent val="0"/>
          <c:showBubbleSize val="0"/>
        </c:dLbls>
        <c:gapWidth val="80"/>
        <c:overlap val="100"/>
        <c:axId val="610696303"/>
        <c:axId val="1"/>
      </c:barChart>
      <c:catAx>
        <c:axId val="610696303"/>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43.684000000000005"/>
          <c:min val="0"/>
        </c:scaling>
        <c:delete val="1"/>
        <c:axPos val="t"/>
        <c:numFmt formatCode="General" sourceLinked="1"/>
        <c:majorTickMark val="out"/>
        <c:minorTickMark val="none"/>
        <c:tickLblPos val="nextTo"/>
        <c:crossAx val="610696303"/>
        <c:crosses val="min"/>
        <c:crossBetween val="between"/>
      </c:valAx>
    </c:plotArea>
    <c:plotVisOnly val="0"/>
    <c:dispBlanksAs val="gap"/>
    <c:showDLblsOverMax val="1"/>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37B036-2732-42CD-A45F-FAE8DB92DBE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00230E5-39D9-499B-9A0C-EAE656A0BFA5}">
      <dgm:prSet/>
      <dgm:spPr/>
      <dgm:t>
        <a:bodyPr/>
        <a:lstStyle/>
        <a:p>
          <a:r>
            <a:rPr lang="da-DK" dirty="0"/>
            <a:t>Diskuter ved bordene:</a:t>
          </a:r>
          <a:endParaRPr lang="en-US" dirty="0"/>
        </a:p>
      </dgm:t>
    </dgm:pt>
    <dgm:pt modelId="{6872720A-E2CB-4A58-B044-E1534E11CC50}" type="parTrans" cxnId="{AFCC1173-35CF-42E2-9E03-5C68E08AD8CF}">
      <dgm:prSet/>
      <dgm:spPr/>
      <dgm:t>
        <a:bodyPr/>
        <a:lstStyle/>
        <a:p>
          <a:endParaRPr lang="en-US"/>
        </a:p>
      </dgm:t>
    </dgm:pt>
    <dgm:pt modelId="{066AD288-169D-4E93-87C2-A30700AA0F9D}" type="sibTrans" cxnId="{AFCC1173-35CF-42E2-9E03-5C68E08AD8CF}">
      <dgm:prSet/>
      <dgm:spPr/>
      <dgm:t>
        <a:bodyPr/>
        <a:lstStyle/>
        <a:p>
          <a:endParaRPr lang="en-US"/>
        </a:p>
      </dgm:t>
    </dgm:pt>
    <dgm:pt modelId="{834008E6-4574-4223-BC6D-9E600964EA78}">
      <dgm:prSet/>
      <dgm:spPr/>
      <dgm:t>
        <a:bodyPr/>
        <a:lstStyle/>
        <a:p>
          <a:r>
            <a:rPr lang="da-DK"/>
            <a:t>Hvordan tolker I dette?</a:t>
          </a:r>
          <a:endParaRPr lang="en-US"/>
        </a:p>
      </dgm:t>
    </dgm:pt>
    <dgm:pt modelId="{D33E0782-A4E1-457B-A8A7-6E4BC20121E5}" type="parTrans" cxnId="{25AF20F2-2B5E-4492-9FC7-59C1C2A5E8FE}">
      <dgm:prSet/>
      <dgm:spPr/>
      <dgm:t>
        <a:bodyPr/>
        <a:lstStyle/>
        <a:p>
          <a:endParaRPr lang="en-US"/>
        </a:p>
      </dgm:t>
    </dgm:pt>
    <dgm:pt modelId="{87CA7FE2-AE35-4075-A724-D64D74639B52}" type="sibTrans" cxnId="{25AF20F2-2B5E-4492-9FC7-59C1C2A5E8FE}">
      <dgm:prSet/>
      <dgm:spPr/>
      <dgm:t>
        <a:bodyPr/>
        <a:lstStyle/>
        <a:p>
          <a:endParaRPr lang="en-US"/>
        </a:p>
      </dgm:t>
    </dgm:pt>
    <dgm:pt modelId="{8F5DAD9B-E0D6-496C-802B-C28691D5E0EF}">
      <dgm:prSet/>
      <dgm:spPr/>
      <dgm:t>
        <a:bodyPr/>
        <a:lstStyle/>
        <a:p>
          <a:r>
            <a:rPr lang="da-DK"/>
            <a:t>Har i haft en dialog omkring det med jeres leder?</a:t>
          </a:r>
          <a:endParaRPr lang="en-US"/>
        </a:p>
      </dgm:t>
    </dgm:pt>
    <dgm:pt modelId="{2F720942-5AD5-4D27-8AC1-9CB1F0FFE017}" type="parTrans" cxnId="{07AEB0B0-AA01-4DD8-834A-75E8C1BAA201}">
      <dgm:prSet/>
      <dgm:spPr/>
      <dgm:t>
        <a:bodyPr/>
        <a:lstStyle/>
        <a:p>
          <a:endParaRPr lang="en-US"/>
        </a:p>
      </dgm:t>
    </dgm:pt>
    <dgm:pt modelId="{633A0EC1-51B9-4ABD-B257-9E1D7E73A7ED}" type="sibTrans" cxnId="{07AEB0B0-AA01-4DD8-834A-75E8C1BAA201}">
      <dgm:prSet/>
      <dgm:spPr/>
      <dgm:t>
        <a:bodyPr/>
        <a:lstStyle/>
        <a:p>
          <a:endParaRPr lang="en-US"/>
        </a:p>
      </dgm:t>
    </dgm:pt>
    <dgm:pt modelId="{6C42FDB3-7C33-42A8-AE59-F6A58316493D}" type="pres">
      <dgm:prSet presAssocID="{2B37B036-2732-42CD-A45F-FAE8DB92DBEE}" presName="Name0" presStyleCnt="0">
        <dgm:presLayoutVars>
          <dgm:dir/>
          <dgm:animLvl val="lvl"/>
          <dgm:resizeHandles val="exact"/>
        </dgm:presLayoutVars>
      </dgm:prSet>
      <dgm:spPr/>
    </dgm:pt>
    <dgm:pt modelId="{E1DE0B5F-43FE-49B5-917C-1BA588EB07DE}" type="pres">
      <dgm:prSet presAssocID="{100230E5-39D9-499B-9A0C-EAE656A0BFA5}" presName="linNode" presStyleCnt="0"/>
      <dgm:spPr/>
    </dgm:pt>
    <dgm:pt modelId="{50C43154-1993-4C17-B9F4-95F5EC905573}" type="pres">
      <dgm:prSet presAssocID="{100230E5-39D9-499B-9A0C-EAE656A0BFA5}" presName="parentText" presStyleLbl="node1" presStyleIdx="0" presStyleCnt="1">
        <dgm:presLayoutVars>
          <dgm:chMax val="1"/>
          <dgm:bulletEnabled val="1"/>
        </dgm:presLayoutVars>
      </dgm:prSet>
      <dgm:spPr/>
    </dgm:pt>
    <dgm:pt modelId="{2231AB7C-706C-4CE9-AA38-DDC8F576809B}" type="pres">
      <dgm:prSet presAssocID="{100230E5-39D9-499B-9A0C-EAE656A0BFA5}" presName="descendantText" presStyleLbl="alignAccFollowNode1" presStyleIdx="0" presStyleCnt="1">
        <dgm:presLayoutVars>
          <dgm:bulletEnabled val="1"/>
        </dgm:presLayoutVars>
      </dgm:prSet>
      <dgm:spPr/>
    </dgm:pt>
  </dgm:ptLst>
  <dgm:cxnLst>
    <dgm:cxn modelId="{ECDB3A02-58BB-4243-AC8F-750E632F9E31}" type="presOf" srcId="{2B37B036-2732-42CD-A45F-FAE8DB92DBEE}" destId="{6C42FDB3-7C33-42A8-AE59-F6A58316493D}" srcOrd="0" destOrd="0" presId="urn:microsoft.com/office/officeart/2005/8/layout/vList5"/>
    <dgm:cxn modelId="{F9FCBE5F-CD7E-430C-8234-79B1BC9B0077}" type="presOf" srcId="{834008E6-4574-4223-BC6D-9E600964EA78}" destId="{2231AB7C-706C-4CE9-AA38-DDC8F576809B}" srcOrd="0" destOrd="0" presId="urn:microsoft.com/office/officeart/2005/8/layout/vList5"/>
    <dgm:cxn modelId="{AFCC1173-35CF-42E2-9E03-5C68E08AD8CF}" srcId="{2B37B036-2732-42CD-A45F-FAE8DB92DBEE}" destId="{100230E5-39D9-499B-9A0C-EAE656A0BFA5}" srcOrd="0" destOrd="0" parTransId="{6872720A-E2CB-4A58-B044-E1534E11CC50}" sibTransId="{066AD288-169D-4E93-87C2-A30700AA0F9D}"/>
    <dgm:cxn modelId="{07AEB0B0-AA01-4DD8-834A-75E8C1BAA201}" srcId="{100230E5-39D9-499B-9A0C-EAE656A0BFA5}" destId="{8F5DAD9B-E0D6-496C-802B-C28691D5E0EF}" srcOrd="1" destOrd="0" parTransId="{2F720942-5AD5-4D27-8AC1-9CB1F0FFE017}" sibTransId="{633A0EC1-51B9-4ABD-B257-9E1D7E73A7ED}"/>
    <dgm:cxn modelId="{4EF723D6-D43F-4A1A-B12B-FCE85830BB0C}" type="presOf" srcId="{8F5DAD9B-E0D6-496C-802B-C28691D5E0EF}" destId="{2231AB7C-706C-4CE9-AA38-DDC8F576809B}" srcOrd="0" destOrd="1" presId="urn:microsoft.com/office/officeart/2005/8/layout/vList5"/>
    <dgm:cxn modelId="{25AF20F2-2B5E-4492-9FC7-59C1C2A5E8FE}" srcId="{100230E5-39D9-499B-9A0C-EAE656A0BFA5}" destId="{834008E6-4574-4223-BC6D-9E600964EA78}" srcOrd="0" destOrd="0" parTransId="{D33E0782-A4E1-457B-A8A7-6E4BC20121E5}" sibTransId="{87CA7FE2-AE35-4075-A724-D64D74639B52}"/>
    <dgm:cxn modelId="{FDD23CFF-024F-44A9-A93E-5373238B98BE}" type="presOf" srcId="{100230E5-39D9-499B-9A0C-EAE656A0BFA5}" destId="{50C43154-1993-4C17-B9F4-95F5EC905573}" srcOrd="0" destOrd="0" presId="urn:microsoft.com/office/officeart/2005/8/layout/vList5"/>
    <dgm:cxn modelId="{5BFE01E5-B340-4C21-9433-B2998AEFBE19}" type="presParOf" srcId="{6C42FDB3-7C33-42A8-AE59-F6A58316493D}" destId="{E1DE0B5F-43FE-49B5-917C-1BA588EB07DE}" srcOrd="0" destOrd="0" presId="urn:microsoft.com/office/officeart/2005/8/layout/vList5"/>
    <dgm:cxn modelId="{7213BCD3-2051-49E6-95BA-705062230061}" type="presParOf" srcId="{E1DE0B5F-43FE-49B5-917C-1BA588EB07DE}" destId="{50C43154-1993-4C17-B9F4-95F5EC905573}" srcOrd="0" destOrd="0" presId="urn:microsoft.com/office/officeart/2005/8/layout/vList5"/>
    <dgm:cxn modelId="{5926311F-5D92-42FE-A237-EC2192CC2C15}" type="presParOf" srcId="{E1DE0B5F-43FE-49B5-917C-1BA588EB07DE}" destId="{2231AB7C-706C-4CE9-AA38-DDC8F576809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1FC51-5D0C-4205-8362-95D4E6452221}"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436B4FBE-D7C1-4755-A8B2-B7F3CC4D5F1C}">
      <dgm:prSet/>
      <dgm:spPr/>
      <dgm:t>
        <a:bodyPr/>
        <a:lstStyle/>
        <a:p>
          <a:r>
            <a:rPr lang="da-DK" b="0" i="0" baseline="0"/>
            <a:t>Alle ansatte skal behandles med respekt og værdighed, og det skal være trygt og sikkert at gå på arbejde i Frederiksberg Kommune. </a:t>
          </a:r>
          <a:endParaRPr lang="en-US"/>
        </a:p>
      </dgm:t>
    </dgm:pt>
    <dgm:pt modelId="{A5578DAB-93E8-41BA-8787-3D3B4F431693}" type="parTrans" cxnId="{BA7D9760-36E5-4315-99F1-C23359A099C1}">
      <dgm:prSet/>
      <dgm:spPr/>
      <dgm:t>
        <a:bodyPr/>
        <a:lstStyle/>
        <a:p>
          <a:endParaRPr lang="en-US"/>
        </a:p>
      </dgm:t>
    </dgm:pt>
    <dgm:pt modelId="{8C3E7B41-1F42-44F4-86BE-F8B5DA65B23B}" type="sibTrans" cxnId="{BA7D9760-36E5-4315-99F1-C23359A099C1}">
      <dgm:prSet/>
      <dgm:spPr/>
      <dgm:t>
        <a:bodyPr/>
        <a:lstStyle/>
        <a:p>
          <a:endParaRPr lang="en-US"/>
        </a:p>
      </dgm:t>
    </dgm:pt>
    <dgm:pt modelId="{D4CFDE97-35B9-43A8-8088-5CE131E83EBF}">
      <dgm:prSet/>
      <dgm:spPr/>
      <dgm:t>
        <a:bodyPr/>
        <a:lstStyle/>
        <a:p>
          <a:r>
            <a:rPr lang="da-DK" b="0" i="0" baseline="0"/>
            <a:t>Frederiksberg kommune accepterer derfor ikke nogen form for krænkende handlinger mod kommunens ansatte, uanset det drejer sig om krænkende handlinger internt i organisationen eller om krænkende handlinger fra borgernes eller andres side. </a:t>
          </a:r>
          <a:endParaRPr lang="en-US"/>
        </a:p>
      </dgm:t>
    </dgm:pt>
    <dgm:pt modelId="{704FB788-77D2-41AD-AECD-A8B18D75BD20}" type="parTrans" cxnId="{F81A19D7-9AE2-41BD-8EF3-842017E73D7E}">
      <dgm:prSet/>
      <dgm:spPr/>
      <dgm:t>
        <a:bodyPr/>
        <a:lstStyle/>
        <a:p>
          <a:endParaRPr lang="en-US"/>
        </a:p>
      </dgm:t>
    </dgm:pt>
    <dgm:pt modelId="{C503CA22-D3ED-46A4-8532-0436DB44B35D}" type="sibTrans" cxnId="{F81A19D7-9AE2-41BD-8EF3-842017E73D7E}">
      <dgm:prSet/>
      <dgm:spPr/>
      <dgm:t>
        <a:bodyPr/>
        <a:lstStyle/>
        <a:p>
          <a:endParaRPr lang="en-US"/>
        </a:p>
      </dgm:t>
    </dgm:pt>
    <dgm:pt modelId="{216125BB-1D8C-4AB0-A04D-9C0CEA35D29A}" type="pres">
      <dgm:prSet presAssocID="{95B1FC51-5D0C-4205-8362-95D4E6452221}" presName="hierChild1" presStyleCnt="0">
        <dgm:presLayoutVars>
          <dgm:chPref val="1"/>
          <dgm:dir/>
          <dgm:animOne val="branch"/>
          <dgm:animLvl val="lvl"/>
          <dgm:resizeHandles/>
        </dgm:presLayoutVars>
      </dgm:prSet>
      <dgm:spPr/>
    </dgm:pt>
    <dgm:pt modelId="{F62645B3-BE72-4238-9997-16B778F28CB6}" type="pres">
      <dgm:prSet presAssocID="{436B4FBE-D7C1-4755-A8B2-B7F3CC4D5F1C}" presName="hierRoot1" presStyleCnt="0"/>
      <dgm:spPr/>
    </dgm:pt>
    <dgm:pt modelId="{1589DA71-E65B-4FE1-B81E-D2C745463363}" type="pres">
      <dgm:prSet presAssocID="{436B4FBE-D7C1-4755-A8B2-B7F3CC4D5F1C}" presName="composite" presStyleCnt="0"/>
      <dgm:spPr/>
    </dgm:pt>
    <dgm:pt modelId="{44E1114B-3441-4EDD-B163-92492C442830}" type="pres">
      <dgm:prSet presAssocID="{436B4FBE-D7C1-4755-A8B2-B7F3CC4D5F1C}" presName="background" presStyleLbl="node0" presStyleIdx="0" presStyleCnt="2"/>
      <dgm:spPr/>
    </dgm:pt>
    <dgm:pt modelId="{0914BCC8-73E3-45B7-AF2B-D449E26E8CB3}" type="pres">
      <dgm:prSet presAssocID="{436B4FBE-D7C1-4755-A8B2-B7F3CC4D5F1C}" presName="text" presStyleLbl="fgAcc0" presStyleIdx="0" presStyleCnt="2">
        <dgm:presLayoutVars>
          <dgm:chPref val="3"/>
        </dgm:presLayoutVars>
      </dgm:prSet>
      <dgm:spPr/>
    </dgm:pt>
    <dgm:pt modelId="{72D56AAA-D333-4495-9075-B7DA37BC4163}" type="pres">
      <dgm:prSet presAssocID="{436B4FBE-D7C1-4755-A8B2-B7F3CC4D5F1C}" presName="hierChild2" presStyleCnt="0"/>
      <dgm:spPr/>
    </dgm:pt>
    <dgm:pt modelId="{C2CBBB22-F885-418E-9800-97D6E7F49BAB}" type="pres">
      <dgm:prSet presAssocID="{D4CFDE97-35B9-43A8-8088-5CE131E83EBF}" presName="hierRoot1" presStyleCnt="0"/>
      <dgm:spPr/>
    </dgm:pt>
    <dgm:pt modelId="{CA873501-6E83-490A-9418-1BFBC90D0213}" type="pres">
      <dgm:prSet presAssocID="{D4CFDE97-35B9-43A8-8088-5CE131E83EBF}" presName="composite" presStyleCnt="0"/>
      <dgm:spPr/>
    </dgm:pt>
    <dgm:pt modelId="{910C8584-ED37-4F6B-8869-A71D209430D8}" type="pres">
      <dgm:prSet presAssocID="{D4CFDE97-35B9-43A8-8088-5CE131E83EBF}" presName="background" presStyleLbl="node0" presStyleIdx="1" presStyleCnt="2"/>
      <dgm:spPr/>
    </dgm:pt>
    <dgm:pt modelId="{C4858B36-40D4-47B2-9166-6DDBBEC2FC87}" type="pres">
      <dgm:prSet presAssocID="{D4CFDE97-35B9-43A8-8088-5CE131E83EBF}" presName="text" presStyleLbl="fgAcc0" presStyleIdx="1" presStyleCnt="2">
        <dgm:presLayoutVars>
          <dgm:chPref val="3"/>
        </dgm:presLayoutVars>
      </dgm:prSet>
      <dgm:spPr/>
    </dgm:pt>
    <dgm:pt modelId="{C501A48E-EBD0-4941-A573-E89C9F600303}" type="pres">
      <dgm:prSet presAssocID="{D4CFDE97-35B9-43A8-8088-5CE131E83EBF}" presName="hierChild2" presStyleCnt="0"/>
      <dgm:spPr/>
    </dgm:pt>
  </dgm:ptLst>
  <dgm:cxnLst>
    <dgm:cxn modelId="{1AE17313-54CC-4B69-B762-FB3CEF5E3CA5}" type="presOf" srcId="{436B4FBE-D7C1-4755-A8B2-B7F3CC4D5F1C}" destId="{0914BCC8-73E3-45B7-AF2B-D449E26E8CB3}" srcOrd="0" destOrd="0" presId="urn:microsoft.com/office/officeart/2005/8/layout/hierarchy1"/>
    <dgm:cxn modelId="{BA7D9760-36E5-4315-99F1-C23359A099C1}" srcId="{95B1FC51-5D0C-4205-8362-95D4E6452221}" destId="{436B4FBE-D7C1-4755-A8B2-B7F3CC4D5F1C}" srcOrd="0" destOrd="0" parTransId="{A5578DAB-93E8-41BA-8787-3D3B4F431693}" sibTransId="{8C3E7B41-1F42-44F4-86BE-F8B5DA65B23B}"/>
    <dgm:cxn modelId="{B297DBB6-6F8F-4D68-B4B1-1983859A2D9D}" type="presOf" srcId="{95B1FC51-5D0C-4205-8362-95D4E6452221}" destId="{216125BB-1D8C-4AB0-A04D-9C0CEA35D29A}" srcOrd="0" destOrd="0" presId="urn:microsoft.com/office/officeart/2005/8/layout/hierarchy1"/>
    <dgm:cxn modelId="{F81A19D7-9AE2-41BD-8EF3-842017E73D7E}" srcId="{95B1FC51-5D0C-4205-8362-95D4E6452221}" destId="{D4CFDE97-35B9-43A8-8088-5CE131E83EBF}" srcOrd="1" destOrd="0" parTransId="{704FB788-77D2-41AD-AECD-A8B18D75BD20}" sibTransId="{C503CA22-D3ED-46A4-8532-0436DB44B35D}"/>
    <dgm:cxn modelId="{E73470F9-47C8-445F-B50A-2144CCD3284B}" type="presOf" srcId="{D4CFDE97-35B9-43A8-8088-5CE131E83EBF}" destId="{C4858B36-40D4-47B2-9166-6DDBBEC2FC87}" srcOrd="0" destOrd="0" presId="urn:microsoft.com/office/officeart/2005/8/layout/hierarchy1"/>
    <dgm:cxn modelId="{8EDC7C74-412F-4F07-87AF-BA5616C50AD5}" type="presParOf" srcId="{216125BB-1D8C-4AB0-A04D-9C0CEA35D29A}" destId="{F62645B3-BE72-4238-9997-16B778F28CB6}" srcOrd="0" destOrd="0" presId="urn:microsoft.com/office/officeart/2005/8/layout/hierarchy1"/>
    <dgm:cxn modelId="{810463C9-AE68-4E2F-AA06-310CAAD3732A}" type="presParOf" srcId="{F62645B3-BE72-4238-9997-16B778F28CB6}" destId="{1589DA71-E65B-4FE1-B81E-D2C745463363}" srcOrd="0" destOrd="0" presId="urn:microsoft.com/office/officeart/2005/8/layout/hierarchy1"/>
    <dgm:cxn modelId="{6FFCD7A5-1650-4411-B74B-80379871E12D}" type="presParOf" srcId="{1589DA71-E65B-4FE1-B81E-D2C745463363}" destId="{44E1114B-3441-4EDD-B163-92492C442830}" srcOrd="0" destOrd="0" presId="urn:microsoft.com/office/officeart/2005/8/layout/hierarchy1"/>
    <dgm:cxn modelId="{57FACB00-BEC9-49E5-8E91-B335A7F5BEED}" type="presParOf" srcId="{1589DA71-E65B-4FE1-B81E-D2C745463363}" destId="{0914BCC8-73E3-45B7-AF2B-D449E26E8CB3}" srcOrd="1" destOrd="0" presId="urn:microsoft.com/office/officeart/2005/8/layout/hierarchy1"/>
    <dgm:cxn modelId="{2D103ED8-18B0-4638-903D-A1571DEDB6D0}" type="presParOf" srcId="{F62645B3-BE72-4238-9997-16B778F28CB6}" destId="{72D56AAA-D333-4495-9075-B7DA37BC4163}" srcOrd="1" destOrd="0" presId="urn:microsoft.com/office/officeart/2005/8/layout/hierarchy1"/>
    <dgm:cxn modelId="{674D4075-AA4F-4C94-9643-23DB6D586929}" type="presParOf" srcId="{216125BB-1D8C-4AB0-A04D-9C0CEA35D29A}" destId="{C2CBBB22-F885-418E-9800-97D6E7F49BAB}" srcOrd="1" destOrd="0" presId="urn:microsoft.com/office/officeart/2005/8/layout/hierarchy1"/>
    <dgm:cxn modelId="{4A042E03-70B4-4840-8CD1-F3FC33EAB3C9}" type="presParOf" srcId="{C2CBBB22-F885-418E-9800-97D6E7F49BAB}" destId="{CA873501-6E83-490A-9418-1BFBC90D0213}" srcOrd="0" destOrd="0" presId="urn:microsoft.com/office/officeart/2005/8/layout/hierarchy1"/>
    <dgm:cxn modelId="{750B35D4-E9B5-4DB7-8E41-1B99A76A2FC7}" type="presParOf" srcId="{CA873501-6E83-490A-9418-1BFBC90D0213}" destId="{910C8584-ED37-4F6B-8869-A71D209430D8}" srcOrd="0" destOrd="0" presId="urn:microsoft.com/office/officeart/2005/8/layout/hierarchy1"/>
    <dgm:cxn modelId="{50298F2D-94D0-4046-B3F3-22B521393964}" type="presParOf" srcId="{CA873501-6E83-490A-9418-1BFBC90D0213}" destId="{C4858B36-40D4-47B2-9166-6DDBBEC2FC87}" srcOrd="1" destOrd="0" presId="urn:microsoft.com/office/officeart/2005/8/layout/hierarchy1"/>
    <dgm:cxn modelId="{D9CBEEE7-BE56-49D6-82ED-36B1B3069615}" type="presParOf" srcId="{C2CBBB22-F885-418E-9800-97D6E7F49BAB}" destId="{C501A48E-EBD0-4941-A573-E89C9F60030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1AB7C-706C-4CE9-AA38-DDC8F576809B}">
      <dsp:nvSpPr>
        <dsp:cNvPr id="0" name=""/>
        <dsp:cNvSpPr/>
      </dsp:nvSpPr>
      <dsp:spPr>
        <a:xfrm rot="5400000">
          <a:off x="1782952" y="517556"/>
          <a:ext cx="3481070" cy="331622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64770" rIns="129540" bIns="64770" numCol="1" spcCol="1270" anchor="ctr" anchorCtr="0">
          <a:noAutofit/>
        </a:bodyPr>
        <a:lstStyle/>
        <a:p>
          <a:pPr marL="285750" lvl="1" indent="-285750" algn="l" defTabSz="1511300">
            <a:lnSpc>
              <a:spcPct val="90000"/>
            </a:lnSpc>
            <a:spcBef>
              <a:spcPct val="0"/>
            </a:spcBef>
            <a:spcAft>
              <a:spcPct val="15000"/>
            </a:spcAft>
            <a:buChar char="•"/>
          </a:pPr>
          <a:r>
            <a:rPr lang="da-DK" sz="3400" kern="1200"/>
            <a:t>Hvordan tolker I dette?</a:t>
          </a:r>
          <a:endParaRPr lang="en-US" sz="3400" kern="1200"/>
        </a:p>
        <a:p>
          <a:pPr marL="285750" lvl="1" indent="-285750" algn="l" defTabSz="1511300">
            <a:lnSpc>
              <a:spcPct val="90000"/>
            </a:lnSpc>
            <a:spcBef>
              <a:spcPct val="0"/>
            </a:spcBef>
            <a:spcAft>
              <a:spcPct val="15000"/>
            </a:spcAft>
            <a:buChar char="•"/>
          </a:pPr>
          <a:r>
            <a:rPr lang="da-DK" sz="3400" kern="1200"/>
            <a:t>Har i haft en dialog omkring det med jeres leder?</a:t>
          </a:r>
          <a:endParaRPr lang="en-US" sz="3400" kern="1200"/>
        </a:p>
      </dsp:txBody>
      <dsp:txXfrm rot="-5400000">
        <a:off x="1865375" y="597019"/>
        <a:ext cx="3154339" cy="3157300"/>
      </dsp:txXfrm>
    </dsp:sp>
    <dsp:sp modelId="{50C43154-1993-4C17-B9F4-95F5EC905573}">
      <dsp:nvSpPr>
        <dsp:cNvPr id="0" name=""/>
        <dsp:cNvSpPr/>
      </dsp:nvSpPr>
      <dsp:spPr>
        <a:xfrm>
          <a:off x="0" y="0"/>
          <a:ext cx="1865376" cy="43513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da-DK" sz="3000" kern="1200" dirty="0"/>
            <a:t>Diskuter ved bordene:</a:t>
          </a:r>
          <a:endParaRPr lang="en-US" sz="3000" kern="1200" dirty="0"/>
        </a:p>
      </dsp:txBody>
      <dsp:txXfrm>
        <a:off x="91060" y="91060"/>
        <a:ext cx="1683256" cy="4169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1114B-3441-4EDD-B163-92492C442830}">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14BCC8-73E3-45B7-AF2B-D449E26E8CB3}">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da-DK" sz="2300" b="0" i="0" kern="1200" baseline="0"/>
            <a:t>Alle ansatte skal behandles med respekt og værdighed, og det skal være trygt og sikkert at gå på arbejde i Frederiksberg Kommune. </a:t>
          </a:r>
          <a:endParaRPr lang="en-US" sz="2300" kern="1200"/>
        </a:p>
      </dsp:txBody>
      <dsp:txXfrm>
        <a:off x="608661" y="692298"/>
        <a:ext cx="4508047" cy="2799040"/>
      </dsp:txXfrm>
    </dsp:sp>
    <dsp:sp modelId="{910C8584-ED37-4F6B-8869-A71D209430D8}">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858B36-40D4-47B2-9166-6DDBBEC2FC87}">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da-DK" sz="2300" b="0" i="0" kern="1200" baseline="0"/>
            <a:t>Frederiksberg kommune accepterer derfor ikke nogen form for krænkende handlinger mod kommunens ansatte, uanset det drejer sig om krænkende handlinger internt i organisationen eller om krænkende handlinger fra borgernes eller andres side. </a:t>
          </a:r>
          <a:endParaRPr lang="en-US" sz="2300" kern="1200"/>
        </a:p>
      </dsp:txBody>
      <dsp:txXfrm>
        <a:off x="6331365" y="692298"/>
        <a:ext cx="4508047" cy="279904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F1527D8-8589-40CC-873D-EBFE2809A501}" type="datetimeFigureOut">
              <a:rPr lang="da-DK" smtClean="0"/>
              <a:t>01-10-2024</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5599F38-6C5F-49EB-82E0-2624FB3238C2}" type="slidenum">
              <a:rPr lang="da-DK" smtClean="0"/>
              <a:t>‹nr.›</a:t>
            </a:fld>
            <a:endParaRPr lang="da-DK"/>
          </a:p>
        </p:txBody>
      </p:sp>
    </p:spTree>
    <p:extLst>
      <p:ext uri="{BB962C8B-B14F-4D97-AF65-F5344CB8AC3E}">
        <p14:creationId xmlns:p14="http://schemas.microsoft.com/office/powerpoint/2010/main" val="2662164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a:t>
            </a:fld>
            <a:endParaRPr lang="da-DK"/>
          </a:p>
        </p:txBody>
      </p:sp>
    </p:spTree>
    <p:extLst>
      <p:ext uri="{BB962C8B-B14F-4D97-AF65-F5344CB8AC3E}">
        <p14:creationId xmlns:p14="http://schemas.microsoft.com/office/powerpoint/2010/main" val="331362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35</a:t>
            </a:fld>
            <a:endParaRPr lang="da-DK"/>
          </a:p>
        </p:txBody>
      </p:sp>
    </p:spTree>
    <p:extLst>
      <p:ext uri="{BB962C8B-B14F-4D97-AF65-F5344CB8AC3E}">
        <p14:creationId xmlns:p14="http://schemas.microsoft.com/office/powerpoint/2010/main" val="3881052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52</a:t>
            </a:fld>
            <a:endParaRPr lang="da-DK"/>
          </a:p>
        </p:txBody>
      </p:sp>
    </p:spTree>
    <p:extLst>
      <p:ext uri="{BB962C8B-B14F-4D97-AF65-F5344CB8AC3E}">
        <p14:creationId xmlns:p14="http://schemas.microsoft.com/office/powerpoint/2010/main" val="473930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a:t>
            </a:fld>
            <a:endParaRPr lang="da-DK"/>
          </a:p>
        </p:txBody>
      </p:sp>
    </p:spTree>
    <p:extLst>
      <p:ext uri="{BB962C8B-B14F-4D97-AF65-F5344CB8AC3E}">
        <p14:creationId xmlns:p14="http://schemas.microsoft.com/office/powerpoint/2010/main" val="3666428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12</a:t>
            </a:fld>
            <a:endParaRPr lang="da-DK"/>
          </a:p>
        </p:txBody>
      </p:sp>
    </p:spTree>
    <p:extLst>
      <p:ext uri="{BB962C8B-B14F-4D97-AF65-F5344CB8AC3E}">
        <p14:creationId xmlns:p14="http://schemas.microsoft.com/office/powerpoint/2010/main" val="4078630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14</a:t>
            </a:fld>
            <a:endParaRPr lang="da-DK"/>
          </a:p>
        </p:txBody>
      </p:sp>
    </p:spTree>
    <p:extLst>
      <p:ext uri="{BB962C8B-B14F-4D97-AF65-F5344CB8AC3E}">
        <p14:creationId xmlns:p14="http://schemas.microsoft.com/office/powerpoint/2010/main" val="2667020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50EB1C-60B9-4FBB-943C-A47A0EED7803}"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455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20</a:t>
            </a:fld>
            <a:endParaRPr lang="da-DK"/>
          </a:p>
        </p:txBody>
      </p:sp>
    </p:spTree>
    <p:extLst>
      <p:ext uri="{BB962C8B-B14F-4D97-AF65-F5344CB8AC3E}">
        <p14:creationId xmlns:p14="http://schemas.microsoft.com/office/powerpoint/2010/main" val="224230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6A4D0-323C-4CC3-975F-6B45CBCD945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475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28</a:t>
            </a:fld>
            <a:endParaRPr lang="da-DK"/>
          </a:p>
        </p:txBody>
      </p:sp>
    </p:spTree>
    <p:extLst>
      <p:ext uri="{BB962C8B-B14F-4D97-AF65-F5344CB8AC3E}">
        <p14:creationId xmlns:p14="http://schemas.microsoft.com/office/powerpoint/2010/main" val="2451767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31</a:t>
            </a:fld>
            <a:endParaRPr lang="da-DK"/>
          </a:p>
        </p:txBody>
      </p:sp>
    </p:spTree>
    <p:extLst>
      <p:ext uri="{BB962C8B-B14F-4D97-AF65-F5344CB8AC3E}">
        <p14:creationId xmlns:p14="http://schemas.microsoft.com/office/powerpoint/2010/main" val="2413040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13.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3.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3.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4.xml"/><Relationship Id="rId1" Type="http://schemas.openxmlformats.org/officeDocument/2006/relationships/tags" Target="../tags/tag18.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4.xml"/><Relationship Id="rId1" Type="http://schemas.openxmlformats.org/officeDocument/2006/relationships/tags" Target="../tags/tag21.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5.xml"/><Relationship Id="rId1" Type="http://schemas.openxmlformats.org/officeDocument/2006/relationships/tags" Target="../tags/tag23.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5.xml"/><Relationship Id="rId1" Type="http://schemas.openxmlformats.org/officeDocument/2006/relationships/tags" Target="../tags/tag24.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5.xml"/><Relationship Id="rId1" Type="http://schemas.openxmlformats.org/officeDocument/2006/relationships/tags" Target="../tags/tag25.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5.xml"/><Relationship Id="rId1" Type="http://schemas.openxmlformats.org/officeDocument/2006/relationships/tags" Target="../tags/tag26.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5.xml"/><Relationship Id="rId1" Type="http://schemas.openxmlformats.org/officeDocument/2006/relationships/tags" Target="../tags/tag27.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6.xml"/><Relationship Id="rId1" Type="http://schemas.openxmlformats.org/officeDocument/2006/relationships/tags" Target="../tags/tag28.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6.xml"/><Relationship Id="rId1" Type="http://schemas.openxmlformats.org/officeDocument/2006/relationships/tags" Target="../tags/tag29.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6.xml"/><Relationship Id="rId1" Type="http://schemas.openxmlformats.org/officeDocument/2006/relationships/tags" Target="../tags/tag30.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EAD08-2C34-411B-8315-DCA82B7B1F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F2D3734-715A-41C6-A7AC-CDFB01C75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D9937B0-49D1-49B3-A454-FAFCACC785CD}"/>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924F1D84-00DE-4201-8C41-02B824A968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BF7A71-0B1F-4F99-891B-9AC61FC6943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84053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C2751-51DE-49BD-8232-EBF308E707C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454FE3-ACF1-4AE2-9212-8F111CB481C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63C502-9AE5-4B10-84D8-651D0D81BF69}"/>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70E37C96-F96C-449C-AFAC-7FD644CEC2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61991A-0F1A-4C72-A001-CB21923B715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937441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B8F632-14F1-44D5-BFE4-D4EC387B7AF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D5E2BAF-E795-4E4B-BC3A-8E579C4DAC6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A587E49-B066-4EBC-B680-01BAD9819551}"/>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B2BF53FC-B35A-46AF-814B-7D5527FD7D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773F4D-0575-436F-A11B-1011EF0887A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531150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4246687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3358995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225589005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65448135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4104295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B9108F-78D7-90AF-A7E8-B5F02DBB9F25}"/>
              </a:ext>
            </a:extLst>
          </p:cNvPr>
          <p:cNvSpPr>
            <a:spLocks noGrp="1"/>
          </p:cNvSpPr>
          <p:nvPr>
            <p:ph type="title"/>
          </p:nvPr>
        </p:nvSpPr>
        <p:spPr/>
        <p:txBody>
          <a:bodyPr/>
          <a:lstStyle/>
          <a:p>
            <a:r>
              <a:rPr lang="en-GB"/>
              <a:t>Click to edit Master title style</a:t>
            </a:r>
            <a:endParaRPr lang="da-DK"/>
          </a:p>
        </p:txBody>
      </p:sp>
      <p:sp>
        <p:nvSpPr>
          <p:cNvPr id="3" name="Pladsholder til indhold 2">
            <a:extLst>
              <a:ext uri="{FF2B5EF4-FFF2-40B4-BE49-F238E27FC236}">
                <a16:creationId xmlns:a16="http://schemas.microsoft.com/office/drawing/2014/main" id="{8879096D-8E09-0D78-582A-BD1D47F563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4" name="Pladsholder til indhold 3">
            <a:extLst>
              <a:ext uri="{FF2B5EF4-FFF2-40B4-BE49-F238E27FC236}">
                <a16:creationId xmlns:a16="http://schemas.microsoft.com/office/drawing/2014/main" id="{333C819E-7361-B347-7BD9-F5F7903651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Pladsholder til dato 4">
            <a:extLst>
              <a:ext uri="{FF2B5EF4-FFF2-40B4-BE49-F238E27FC236}">
                <a16:creationId xmlns:a16="http://schemas.microsoft.com/office/drawing/2014/main" id="{88004880-BDA7-860C-FBCC-E631C3EADB25}"/>
              </a:ext>
            </a:extLst>
          </p:cNvPr>
          <p:cNvSpPr>
            <a:spLocks noGrp="1"/>
          </p:cNvSpPr>
          <p:nvPr>
            <p:ph type="dt" sz="half" idx="10"/>
          </p:nvPr>
        </p:nvSpPr>
        <p:spPr/>
        <p:txBody>
          <a:bodyPr/>
          <a:lstStyle/>
          <a:p>
            <a:fld id="{60584354-F39C-4B06-88E8-BBF064C9A674}" type="datetimeFigureOut">
              <a:rPr lang="da-DK" smtClean="0"/>
              <a:t>01-10-2024</a:t>
            </a:fld>
            <a:endParaRPr lang="da-DK"/>
          </a:p>
        </p:txBody>
      </p:sp>
      <p:sp>
        <p:nvSpPr>
          <p:cNvPr id="6" name="Pladsholder til sidefod 5">
            <a:extLst>
              <a:ext uri="{FF2B5EF4-FFF2-40B4-BE49-F238E27FC236}">
                <a16:creationId xmlns:a16="http://schemas.microsoft.com/office/drawing/2014/main" id="{8CBD0C4E-0239-696C-06C5-C6D5A91AD4E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CE747BB-5B30-B2D9-59E1-0A2E86F6A78C}"/>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3758047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Tom (3 blade)">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DA5DF2F-3D64-A1EC-4457-91ACF5B37B25}"/>
              </a:ext>
            </a:extLst>
          </p:cNvPr>
          <p:cNvSpPr>
            <a:spLocks noGrp="1"/>
          </p:cNvSpPr>
          <p:nvPr>
            <p:ph type="dt" sz="half" idx="10"/>
          </p:nvPr>
        </p:nvSpPr>
        <p:spPr/>
        <p:txBody>
          <a:bodyPr/>
          <a:lstStyle/>
          <a:p>
            <a:fld id="{60584354-F39C-4B06-88E8-BBF064C9A674}" type="datetimeFigureOut">
              <a:rPr lang="da-DK" smtClean="0"/>
              <a:t>01-10-2024</a:t>
            </a:fld>
            <a:endParaRPr lang="da-DK"/>
          </a:p>
        </p:txBody>
      </p:sp>
      <p:sp>
        <p:nvSpPr>
          <p:cNvPr id="3" name="Pladsholder til sidefod 2">
            <a:extLst>
              <a:ext uri="{FF2B5EF4-FFF2-40B4-BE49-F238E27FC236}">
                <a16:creationId xmlns:a16="http://schemas.microsoft.com/office/drawing/2014/main" id="{D84743EA-8365-74DD-8333-2978C69729D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494580D-2D49-593A-6DFB-C962432738B6}"/>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3259879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1_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2A0599-5B50-6CEA-9A08-F1113ADA18D8}"/>
              </a:ext>
            </a:extLst>
          </p:cNvPr>
          <p:cNvSpPr>
            <a:spLocks noGrp="1"/>
          </p:cNvSpPr>
          <p:nvPr>
            <p:ph type="title"/>
          </p:nvPr>
        </p:nvSpPr>
        <p:spPr>
          <a:xfrm>
            <a:off x="838200" y="681038"/>
            <a:ext cx="10515600" cy="717456"/>
          </a:xfrm>
        </p:spPr>
        <p:txBody>
          <a:bodyPr>
            <a:normAutofit/>
          </a:bodyPr>
          <a:lstStyle>
            <a:lvl1pPr>
              <a:defRPr sz="3600"/>
            </a:lvl1pPr>
          </a:lstStyle>
          <a:p>
            <a:r>
              <a:rPr lang="en-GB" dirty="0"/>
              <a:t>Click to edit Master title style</a:t>
            </a:r>
            <a:endParaRPr lang="da-DK" dirty="0"/>
          </a:p>
        </p:txBody>
      </p:sp>
      <p:sp>
        <p:nvSpPr>
          <p:cNvPr id="3" name="Pladsholder til dato 2">
            <a:extLst>
              <a:ext uri="{FF2B5EF4-FFF2-40B4-BE49-F238E27FC236}">
                <a16:creationId xmlns:a16="http://schemas.microsoft.com/office/drawing/2014/main" id="{35E67953-C8C2-B436-875E-20A7A66CEF54}"/>
              </a:ext>
            </a:extLst>
          </p:cNvPr>
          <p:cNvSpPr>
            <a:spLocks noGrp="1"/>
          </p:cNvSpPr>
          <p:nvPr>
            <p:ph type="dt" sz="half" idx="10"/>
          </p:nvPr>
        </p:nvSpPr>
        <p:spPr/>
        <p:txBody>
          <a:bodyPr/>
          <a:lstStyle/>
          <a:p>
            <a:fld id="{60584354-F39C-4B06-88E8-BBF064C9A674}" type="datetimeFigureOut">
              <a:rPr lang="da-DK" smtClean="0"/>
              <a:t>01-10-2024</a:t>
            </a:fld>
            <a:endParaRPr lang="da-DK"/>
          </a:p>
        </p:txBody>
      </p:sp>
      <p:sp>
        <p:nvSpPr>
          <p:cNvPr id="4" name="Pladsholder til sidefod 3">
            <a:extLst>
              <a:ext uri="{FF2B5EF4-FFF2-40B4-BE49-F238E27FC236}">
                <a16:creationId xmlns:a16="http://schemas.microsoft.com/office/drawing/2014/main" id="{78573B06-DD96-81E7-770E-E6FA9C5858F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9618AF5-6E99-D6A0-029C-9A91B035B4B1}"/>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2806756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3DA85-297A-4D19-9783-CC6087DAB9D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15464F6-814B-4075-8C9B-3257E52BC41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B0727C-52CC-4533-9596-8948ADC656DF}"/>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E797ECC6-29E8-43EC-8241-F032E3210A6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A249845-F8DA-4A74-8F3F-588D4465E21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344546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8178D-E0B0-4E11-9049-321CB2067159}"/>
              </a:ext>
            </a:extLst>
          </p:cNvPr>
          <p:cNvSpPr>
            <a:spLocks noGrp="1"/>
          </p:cNvSpPr>
          <p:nvPr>
            <p:ph type="title"/>
          </p:nvPr>
        </p:nvSpPr>
        <p:spPr>
          <a:xfrm>
            <a:off x="839788" y="365125"/>
            <a:ext cx="10515600" cy="1325563"/>
          </a:xfrm>
        </p:spPr>
        <p:txBody>
          <a:bodyPr/>
          <a:lstStyle/>
          <a:p>
            <a:r>
              <a:rPr lang="en-GB"/>
              <a:t>Click to edit Master title style</a:t>
            </a:r>
            <a:endParaRPr lang="da-DK"/>
          </a:p>
        </p:txBody>
      </p:sp>
      <p:sp>
        <p:nvSpPr>
          <p:cNvPr id="3" name="Pladsholder til tekst 2">
            <a:extLst>
              <a:ext uri="{FF2B5EF4-FFF2-40B4-BE49-F238E27FC236}">
                <a16:creationId xmlns:a16="http://schemas.microsoft.com/office/drawing/2014/main" id="{79B3A4BB-D1FE-207F-5594-AC5528B2D0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Pladsholder til indhold 3">
            <a:extLst>
              <a:ext uri="{FF2B5EF4-FFF2-40B4-BE49-F238E27FC236}">
                <a16:creationId xmlns:a16="http://schemas.microsoft.com/office/drawing/2014/main" id="{1D462B60-BD48-15DD-D821-11A5C25288F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5" name="Pladsholder til tekst 4">
            <a:extLst>
              <a:ext uri="{FF2B5EF4-FFF2-40B4-BE49-F238E27FC236}">
                <a16:creationId xmlns:a16="http://schemas.microsoft.com/office/drawing/2014/main" id="{F670C76D-4DA8-CC58-C078-77BA886EB1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Pladsholder til indhold 5">
            <a:extLst>
              <a:ext uri="{FF2B5EF4-FFF2-40B4-BE49-F238E27FC236}">
                <a16:creationId xmlns:a16="http://schemas.microsoft.com/office/drawing/2014/main" id="{7AC18438-316C-EC55-7913-E52515A86FB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a-DK"/>
          </a:p>
        </p:txBody>
      </p:sp>
      <p:sp>
        <p:nvSpPr>
          <p:cNvPr id="7" name="Pladsholder til dato 6">
            <a:extLst>
              <a:ext uri="{FF2B5EF4-FFF2-40B4-BE49-F238E27FC236}">
                <a16:creationId xmlns:a16="http://schemas.microsoft.com/office/drawing/2014/main" id="{045BEC78-3877-0765-B4AC-9F181C339876}"/>
              </a:ext>
            </a:extLst>
          </p:cNvPr>
          <p:cNvSpPr>
            <a:spLocks noGrp="1"/>
          </p:cNvSpPr>
          <p:nvPr>
            <p:ph type="dt" sz="half" idx="10"/>
          </p:nvPr>
        </p:nvSpPr>
        <p:spPr/>
        <p:txBody>
          <a:bodyPr/>
          <a:lstStyle/>
          <a:p>
            <a:fld id="{60584354-F39C-4B06-88E8-BBF064C9A674}" type="datetimeFigureOut">
              <a:rPr lang="da-DK" smtClean="0"/>
              <a:t>01-10-2024</a:t>
            </a:fld>
            <a:endParaRPr lang="da-DK"/>
          </a:p>
        </p:txBody>
      </p:sp>
      <p:sp>
        <p:nvSpPr>
          <p:cNvPr id="8" name="Pladsholder til sidefod 7">
            <a:extLst>
              <a:ext uri="{FF2B5EF4-FFF2-40B4-BE49-F238E27FC236}">
                <a16:creationId xmlns:a16="http://schemas.microsoft.com/office/drawing/2014/main" id="{A8A2E313-0BAD-F011-1A92-E3DD3A76891F}"/>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58A5A57B-B47D-DB3A-1F62-ADD143BE3D21}"/>
              </a:ext>
            </a:extLst>
          </p:cNvPr>
          <p:cNvSpPr>
            <a:spLocks noGrp="1"/>
          </p:cNvSpPr>
          <p:nvPr>
            <p:ph type="sldNum" sz="quarter" idx="12"/>
          </p:nvPr>
        </p:nvSpPr>
        <p:spPr/>
        <p:txBody>
          <a:bodyPr/>
          <a:lstStyle/>
          <a:p>
            <a:fld id="{F5EC20BD-5F99-40D6-AC1A-766699EDFE04}" type="slidenum">
              <a:rPr lang="da-DK" smtClean="0"/>
              <a:t>‹nr.›</a:t>
            </a:fld>
            <a:endParaRPr lang="da-DK"/>
          </a:p>
        </p:txBody>
      </p:sp>
    </p:spTree>
    <p:extLst>
      <p:ext uri="{BB962C8B-B14F-4D97-AF65-F5344CB8AC3E}">
        <p14:creationId xmlns:p14="http://schemas.microsoft.com/office/powerpoint/2010/main" val="83756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852881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82283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233107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9970" name="Picture 2" descr="https://www.frederiksberg.dk/sites/default/files/2017-01/frb-have-eftermiddag.jpg">
            <a:extLst>
              <a:ext uri="{FF2B5EF4-FFF2-40B4-BE49-F238E27FC236}">
                <a16:creationId xmlns:a16="http://schemas.microsoft.com/office/drawing/2014/main" id="{ED773A70-52BE-42A8-8EF8-0D7E97B7B1F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922" b="230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8308545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988729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42018" name="Picture 2" descr="https://www.frederiksberg.dk/sites/default/files/2018-11/frederiksberg_have_vinter_0.jpg">
            <a:extLst>
              <a:ext uri="{FF2B5EF4-FFF2-40B4-BE49-F238E27FC236}">
                <a16:creationId xmlns:a16="http://schemas.microsoft.com/office/drawing/2014/main" id="{8804EF0A-91A0-4D06-A8B8-68F5E1E14690}"/>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348" b="1405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0106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sion 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311602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lede 7">
            <a:extLst>
              <a:ext uri="{FF2B5EF4-FFF2-40B4-BE49-F238E27FC236}">
                <a16:creationId xmlns:a16="http://schemas.microsoft.com/office/drawing/2014/main" id="{A4AD7337-ADAA-4FC0-B470-2CEE3087285B}"/>
              </a:ext>
            </a:extLst>
          </p:cNvPr>
          <p:cNvPicPr>
            <a:picLocks noChangeAspect="1"/>
          </p:cNvPicPr>
          <p:nvPr userDrawn="1"/>
        </p:nvPicPr>
        <p:blipFill rotWithShape="1">
          <a:blip r:embed="rId5"/>
          <a:srcRect t="2385" b="11492"/>
          <a:stretch/>
        </p:blipFill>
        <p:spPr>
          <a:xfrm>
            <a:off x="-1" y="0"/>
            <a:ext cx="12192001" cy="6858000"/>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rgbClr val="BFBFBF">
              <a:alpha val="67000"/>
            </a:srgbClr>
          </a:solidFill>
        </p:spPr>
        <p:txBody>
          <a:bodyPr lIns="180000" anchor="ctr" anchorCtr="0"/>
          <a:lstStyle>
            <a:lvl1pPr marL="0" indent="0" algn="l">
              <a:buNone/>
              <a:defRPr sz="4000" b="1">
                <a:solidFill>
                  <a:schemeClr val="accent1"/>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358739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sion 5">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37984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a:extLst>
              <a:ext uri="{FF2B5EF4-FFF2-40B4-BE49-F238E27FC236}">
                <a16:creationId xmlns:a16="http://schemas.microsoft.com/office/drawing/2014/main" id="{8D3F554F-E105-44A1-94F3-47526C28CCE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3" t="9004" r="8889" b="13235"/>
          <a:stretch/>
        </p:blipFill>
        <p:spPr>
          <a:xfrm>
            <a:off x="0" y="0"/>
            <a:ext cx="12192000" cy="6885383"/>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chemeClr val="accent1">
              <a:alpha val="62000"/>
            </a:schemeClr>
          </a:solidFill>
        </p:spPr>
        <p:txBody>
          <a:bodyPr lIns="180000" anchor="ctr" anchorCtr="0"/>
          <a:lstStyle>
            <a:lvl1pPr marL="0" indent="0" algn="l">
              <a:buNone/>
              <a:defRPr sz="40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13252134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520278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90866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73096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552597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m versio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4E996D1-B45B-42E5-A004-71E5234287BE}"/>
              </a:ext>
            </a:extLst>
          </p:cNvPr>
          <p:cNvGraphicFramePr>
            <a:graphicFrameLocks noChangeAspect="1"/>
          </p:cNvGraphicFramePr>
          <p:nvPr userDrawn="1">
            <p:custDataLst>
              <p:tags r:id="rId1"/>
            </p:custDataLst>
            <p:extLst>
              <p:ext uri="{D42A27DB-BD31-4B8C-83A1-F6EECF244321}">
                <p14:modId xmlns:p14="http://schemas.microsoft.com/office/powerpoint/2010/main" val="3419001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kt 2" hidden="1">
                        <a:extLst>
                          <a:ext uri="{FF2B5EF4-FFF2-40B4-BE49-F238E27FC236}">
                            <a16:creationId xmlns:a16="http://schemas.microsoft.com/office/drawing/2014/main" id="{54E996D1-B45B-42E5-A004-71E5234287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lede 3" descr="Frb_logo_rgb.png">
            <a:extLst>
              <a:ext uri="{FF2B5EF4-FFF2-40B4-BE49-F238E27FC236}">
                <a16:creationId xmlns:a16="http://schemas.microsoft.com/office/drawing/2014/main" id="{B3AEE825-B8CA-44C9-9AB7-ECE60AA95B95}"/>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899733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20552515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41912-45EA-4D33-90E7-4E1507B2421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D5EA5F5-4F22-4ED5-BD02-4D4262E98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7D34DF9-EC20-4E45-9908-437E7B79C0F1}"/>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25AC98CD-1FD6-46BF-AD13-57DF001D7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523FF45-1F78-40E4-8658-BA2A66EC775C}"/>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732312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22324614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5571507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23377005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8688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4005733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13002218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104283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99618839"/>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230762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422182322"/>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2446549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57166396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824989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EAD08-2C34-411B-8315-DCA82B7B1F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F2D3734-715A-41C6-A7AC-CDFB01C75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D9937B0-49D1-49B3-A454-FAFCACC785CD}"/>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924F1D84-00DE-4201-8C41-02B824A968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BF7A71-0B1F-4F99-891B-9AC61FC6943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457537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0502F-E17C-4323-9D6D-BD6DB10F16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A8C1D30-5C8F-464F-AB5C-E06C0EB6676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81616A7-A7CA-43CA-8120-1FBCFFED6C1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3379D92-48DC-4631-8358-E2F9FC6BE7CD}"/>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6" name="Pladsholder til sidefod 5">
            <a:extLst>
              <a:ext uri="{FF2B5EF4-FFF2-40B4-BE49-F238E27FC236}">
                <a16:creationId xmlns:a16="http://schemas.microsoft.com/office/drawing/2014/main" id="{0F76E51A-E8CA-46BB-92DE-CBE6E715660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2701E74-5FA9-4076-98F5-D2833EC89F10}"/>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21853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3DA85-297A-4D19-9783-CC6087DAB9D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15464F6-814B-4075-8C9B-3257E52BC41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B0727C-52CC-4533-9596-8948ADC656DF}"/>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E797ECC6-29E8-43EC-8241-F032E3210A6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A249845-F8DA-4A74-8F3F-588D4465E21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5281598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41912-45EA-4D33-90E7-4E1507B2421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D5EA5F5-4F22-4ED5-BD02-4D4262E98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7D34DF9-EC20-4E45-9908-437E7B79C0F1}"/>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25AC98CD-1FD6-46BF-AD13-57DF001D7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523FF45-1F78-40E4-8658-BA2A66EC775C}"/>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824545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0502F-E17C-4323-9D6D-BD6DB10F16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A8C1D30-5C8F-464F-AB5C-E06C0EB6676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81616A7-A7CA-43CA-8120-1FBCFFED6C1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3379D92-48DC-4631-8358-E2F9FC6BE7CD}"/>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6" name="Pladsholder til sidefod 5">
            <a:extLst>
              <a:ext uri="{FF2B5EF4-FFF2-40B4-BE49-F238E27FC236}">
                <a16:creationId xmlns:a16="http://schemas.microsoft.com/office/drawing/2014/main" id="{0F76E51A-E8CA-46BB-92DE-CBE6E715660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2701E74-5FA9-4076-98F5-D2833EC89F10}"/>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973992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B4F31-BBBA-4BD5-93EC-AE592451FB5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76C463D-9008-42EA-82EA-696BCDD26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3621F9-ED6B-4897-8653-AB304A2406A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ADC6882-E0A9-46AA-93DB-23E261D4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707D027-4E3C-4346-B201-D3742196C97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F81B47-62DD-40A7-8D02-0230B3050E8D}"/>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8" name="Pladsholder til sidefod 7">
            <a:extLst>
              <a:ext uri="{FF2B5EF4-FFF2-40B4-BE49-F238E27FC236}">
                <a16:creationId xmlns:a16="http://schemas.microsoft.com/office/drawing/2014/main" id="{5D476C7F-AA5B-453C-B240-8138272E846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CA9F297-B038-46A4-912D-6F54F380660D}"/>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24254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1C552-0AC0-452A-A07B-7639EFCB834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8B8D1A-A814-4D50-A6FB-3EAA3CFA7EBD}"/>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4" name="Pladsholder til sidefod 3">
            <a:extLst>
              <a:ext uri="{FF2B5EF4-FFF2-40B4-BE49-F238E27FC236}">
                <a16:creationId xmlns:a16="http://schemas.microsoft.com/office/drawing/2014/main" id="{0F8D9FBC-A889-4662-B531-240131326F4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ED61A0D-A451-4415-B38E-51873C5CB898}"/>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807087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25F8E3-A483-430E-909F-845FA72CDC1C}"/>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3" name="Pladsholder til sidefod 2">
            <a:extLst>
              <a:ext uri="{FF2B5EF4-FFF2-40B4-BE49-F238E27FC236}">
                <a16:creationId xmlns:a16="http://schemas.microsoft.com/office/drawing/2014/main" id="{4E107BB0-45BB-42CD-A223-A03858A1776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70285A7-8B6F-4643-A926-8AC5C19D933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19463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6D25-F5F4-4240-AAF9-785860A1749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F157AE4-3E2B-41AE-B9B3-59C02DD04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808147-A133-4CE2-AEBC-6DF16E39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847E6DA-B74B-4C31-A154-7E7255C5600E}"/>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6" name="Pladsholder til sidefod 5">
            <a:extLst>
              <a:ext uri="{FF2B5EF4-FFF2-40B4-BE49-F238E27FC236}">
                <a16:creationId xmlns:a16="http://schemas.microsoft.com/office/drawing/2014/main" id="{13FD698D-AF54-4D21-B24A-2073635183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D7BF10-704D-4381-AE04-6A10E1F2C432}"/>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945824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4EDE-88F9-42EA-9A02-236305F80AE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216368-37CE-4514-AA29-32F76B8B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F2622B-7D92-4065-AD95-0007F3558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A520C64-0F3B-4521-9D8E-88565A83ADF2}"/>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6" name="Pladsholder til sidefod 5">
            <a:extLst>
              <a:ext uri="{FF2B5EF4-FFF2-40B4-BE49-F238E27FC236}">
                <a16:creationId xmlns:a16="http://schemas.microsoft.com/office/drawing/2014/main" id="{C63FE7C7-8B13-4884-8E47-DC94716366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4491FD3-8136-47DB-87B8-5F1588E5F4D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11147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C2751-51DE-49BD-8232-EBF308E707C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454FE3-ACF1-4AE2-9212-8F111CB481C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63C502-9AE5-4B10-84D8-651D0D81BF69}"/>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70E37C96-F96C-449C-AFAC-7FD644CEC2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61991A-0F1A-4C72-A001-CB21923B715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0352489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B8F632-14F1-44D5-BFE4-D4EC387B7AF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D5E2BAF-E795-4E4B-BC3A-8E579C4DAC6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A587E49-B066-4EBC-B680-01BAD9819551}"/>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B2BF53FC-B35A-46AF-814B-7D5527FD7D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773F4D-0575-436F-A11B-1011EF0887A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24930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B4F31-BBBA-4BD5-93EC-AE592451FB5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76C463D-9008-42EA-82EA-696BCDD26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3621F9-ED6B-4897-8653-AB304A2406A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ADC6882-E0A9-46AA-93DB-23E261D4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707D027-4E3C-4346-B201-D3742196C97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F81B47-62DD-40A7-8D02-0230B3050E8D}"/>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8" name="Pladsholder til sidefod 7">
            <a:extLst>
              <a:ext uri="{FF2B5EF4-FFF2-40B4-BE49-F238E27FC236}">
                <a16:creationId xmlns:a16="http://schemas.microsoft.com/office/drawing/2014/main" id="{5D476C7F-AA5B-453C-B240-8138272E846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CA9F297-B038-46A4-912D-6F54F380660D}"/>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096683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520278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854345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4005733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9646391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104283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395659616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da-DK"/>
              <a:t>Klik for at redigere titeltypografien i masteren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E6319DF8-B501-465C-A051-754729BEA1B1}" type="datetimeFigureOut">
              <a:rPr lang="da-DK" smtClean="0"/>
              <a:t>01-10-2024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33066651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3"/>
          <p:cNvSpPr>
            <a:spLocks noGrp="1"/>
          </p:cNvSpPr>
          <p:nvPr>
            <p:ph type="dt" sz="half" idx="10"/>
          </p:nvPr>
        </p:nvSpPr>
        <p:spPr/>
        <p:txBody>
          <a:bodyPr/>
          <a:lstStyle/>
          <a:p>
            <a:fld id="{E6319DF8-B501-465C-A051-754729BEA1B1}" type="datetimeFigureOut">
              <a:rPr lang="da-DK" smtClean="0"/>
              <a:t>01-10-2024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1565801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6319DF8-B501-465C-A051-754729BEA1B1}" type="datetimeFigureOut">
              <a:rPr lang="da-DK" smtClean="0"/>
              <a:t>01-10-2024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1254087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6319DF8-B501-465C-A051-754729BEA1B1}" type="datetimeFigureOut">
              <a:rPr lang="da-DK" smtClean="0"/>
              <a:t>01-10-2024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34286636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E6319DF8-B501-465C-A051-754729BEA1B1}" type="datetimeFigureOut">
              <a:rPr lang="da-DK" smtClean="0"/>
              <a:t>01-10-2024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1720063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7" name="Date Placeholder 2"/>
          <p:cNvSpPr>
            <a:spLocks noGrp="1"/>
          </p:cNvSpPr>
          <p:nvPr>
            <p:ph type="dt" sz="half" idx="10"/>
          </p:nvPr>
        </p:nvSpPr>
        <p:spPr/>
        <p:txBody>
          <a:bodyPr/>
          <a:lstStyle/>
          <a:p>
            <a:fld id="{E6319DF8-B501-465C-A051-754729BEA1B1}" type="datetimeFigureOut">
              <a:rPr lang="da-DK" smtClean="0"/>
              <a:t>01-10-2024</a:t>
            </a:fld>
            <a:endParaRPr lang="da-DK"/>
          </a:p>
        </p:txBody>
      </p:sp>
      <p:sp>
        <p:nvSpPr>
          <p:cNvPr id="5" name="Footer Placeholder 3"/>
          <p:cNvSpPr>
            <a:spLocks noGrp="1"/>
          </p:cNvSpPr>
          <p:nvPr>
            <p:ph type="ftr" sz="quarter" idx="11"/>
          </p:nvPr>
        </p:nvSpPr>
        <p:spPr/>
        <p:txBody>
          <a:bodyPr/>
          <a:lstStyle/>
          <a:p>
            <a:endParaRPr lang="da-DK"/>
          </a:p>
        </p:txBody>
      </p:sp>
      <p:sp>
        <p:nvSpPr>
          <p:cNvPr id="6" name="Slide Number Placeholder 4"/>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6146208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6319DF8-B501-465C-A051-754729BEA1B1}" type="datetimeFigureOut">
              <a:rPr lang="da-DK" smtClean="0"/>
              <a:t>01-10-2024</a:t>
            </a:fld>
            <a:endParaRPr lang="da-DK"/>
          </a:p>
        </p:txBody>
      </p:sp>
      <p:sp>
        <p:nvSpPr>
          <p:cNvPr id="5" name="Footer Placeholder 2"/>
          <p:cNvSpPr>
            <a:spLocks noGrp="1"/>
          </p:cNvSpPr>
          <p:nvPr>
            <p:ph type="ftr" sz="quarter" idx="11"/>
          </p:nvPr>
        </p:nvSpPr>
        <p:spPr/>
        <p:txBody>
          <a:bodyPr/>
          <a:lstStyle/>
          <a:p>
            <a:endParaRPr lang="da-DK"/>
          </a:p>
        </p:txBody>
      </p:sp>
      <p:sp>
        <p:nvSpPr>
          <p:cNvPr id="6" name="Slide Number Placeholder 3"/>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1852071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1C552-0AC0-452A-A07B-7639EFCB834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8B8D1A-A814-4D50-A6FB-3EAA3CFA7EBD}"/>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4" name="Pladsholder til sidefod 3">
            <a:extLst>
              <a:ext uri="{FF2B5EF4-FFF2-40B4-BE49-F238E27FC236}">
                <a16:creationId xmlns:a16="http://schemas.microsoft.com/office/drawing/2014/main" id="{0F8D9FBC-A889-4662-B531-240131326F4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ED61A0D-A451-4415-B38E-51873C5CB898}"/>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76059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da-DK"/>
              <a:t>Klik for at redigere titeltypografien i masteren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7" name="Date Placeholder 4"/>
          <p:cNvSpPr>
            <a:spLocks noGrp="1"/>
          </p:cNvSpPr>
          <p:nvPr>
            <p:ph type="dt" sz="half" idx="10"/>
          </p:nvPr>
        </p:nvSpPr>
        <p:spPr/>
        <p:txBody>
          <a:bodyPr/>
          <a:lstStyle/>
          <a:p>
            <a:fld id="{E6319DF8-B501-465C-A051-754729BEA1B1}" type="datetimeFigureOut">
              <a:rPr lang="da-DK" smtClean="0"/>
              <a:t>01-10-2024</a:t>
            </a:fld>
            <a:endParaRPr lang="da-DK"/>
          </a:p>
        </p:txBody>
      </p:sp>
      <p:sp>
        <p:nvSpPr>
          <p:cNvPr id="5" name="Footer Placeholder 5"/>
          <p:cNvSpPr>
            <a:spLocks noGrp="1"/>
          </p:cNvSpPr>
          <p:nvPr>
            <p:ph type="ftr" sz="quarter" idx="11"/>
          </p:nvPr>
        </p:nvSpPr>
        <p:spPr/>
        <p:txBody>
          <a:bodyPr/>
          <a:lstStyle/>
          <a:p>
            <a:endParaRPr lang="da-DK"/>
          </a:p>
        </p:txBody>
      </p:sp>
      <p:sp>
        <p:nvSpPr>
          <p:cNvPr id="6" name="Slide Number Placeholder 6"/>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38712728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6319DF8-B501-465C-A051-754729BEA1B1}" type="datetimeFigureOut">
              <a:rPr lang="da-DK" smtClean="0"/>
              <a:t>01-10-2024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3600881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E6319DF8-B501-465C-A051-754729BEA1B1}" type="datetimeFigureOut">
              <a:rPr lang="da-DK" smtClean="0"/>
              <a:t>01-10-2024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11933116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da-DK"/>
              <a:t>Klik for at redigere titeltypografien i masteren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6319DF8-B501-465C-A051-754729BEA1B1}" type="datetimeFigureOut">
              <a:rPr lang="da-DK" smtClean="0"/>
              <a:t>01-10-2024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11550796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da-DK"/>
              <a:t>Klik for at redigere titeltypografien i masteren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da-DK"/>
              <a:t>Klik for at redigere teksttypografierne i masteren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6319DF8-B501-465C-A051-754729BEA1B1}" type="datetimeFigureOut">
              <a:rPr lang="da-DK" smtClean="0"/>
              <a:t>01-10-2024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042B5D8-542B-40BB-BD03-43F1447D6327}" type="slidenum">
              <a:rPr lang="da-DK" smtClean="0"/>
              <a:t>‹nr.›</a:t>
            </a:fld>
            <a:endParaRPr lang="da-DK"/>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740283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6319DF8-B501-465C-A051-754729BEA1B1}" type="datetimeFigureOut">
              <a:rPr lang="da-DK" smtClean="0"/>
              <a:t>01-10-2024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1367508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a-DK"/>
              <a:t>Klik for at redigere titeltypografien i masteren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6319DF8-B501-465C-A051-754729BEA1B1}" type="datetimeFigureOut">
              <a:rPr lang="da-DK" smtClean="0"/>
              <a:t>01-10-2024</a:t>
            </a:fld>
            <a:endParaRPr lang="da-DK"/>
          </a:p>
        </p:txBody>
      </p:sp>
      <p:sp>
        <p:nvSpPr>
          <p:cNvPr id="4"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38657275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da-DK"/>
              <a:t>Klik for at redigere titeltypografien i masteren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Klik på ikonet for at tilføje et billede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6319DF8-B501-465C-A051-754729BEA1B1}" type="datetimeFigureOut">
              <a:rPr lang="da-DK" smtClean="0"/>
              <a:t>01-10-2024</a:t>
            </a:fld>
            <a:endParaRPr lang="da-DK"/>
          </a:p>
        </p:txBody>
      </p:sp>
      <p:sp>
        <p:nvSpPr>
          <p:cNvPr id="4"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10167111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nchorCtr="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6319DF8-B501-465C-A051-754729BEA1B1}" type="datetimeFigureOut">
              <a:rPr lang="da-DK" smtClean="0"/>
              <a:t>01-10-2024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34634863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E6319DF8-B501-465C-A051-754729BEA1B1}" type="datetimeFigureOut">
              <a:rPr lang="da-DK" smtClean="0"/>
              <a:t>01-10-2024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0042B5D8-542B-40BB-BD03-43F1447D6327}" type="slidenum">
              <a:rPr lang="da-DK" smtClean="0"/>
              <a:t>‹nr.›</a:t>
            </a:fld>
            <a:endParaRPr lang="da-DK"/>
          </a:p>
        </p:txBody>
      </p:sp>
    </p:spTree>
    <p:extLst>
      <p:ext uri="{BB962C8B-B14F-4D97-AF65-F5344CB8AC3E}">
        <p14:creationId xmlns:p14="http://schemas.microsoft.com/office/powerpoint/2010/main" val="125374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25F8E3-A483-430E-909F-845FA72CDC1C}"/>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3" name="Pladsholder til sidefod 2">
            <a:extLst>
              <a:ext uri="{FF2B5EF4-FFF2-40B4-BE49-F238E27FC236}">
                <a16:creationId xmlns:a16="http://schemas.microsoft.com/office/drawing/2014/main" id="{4E107BB0-45BB-42CD-A223-A03858A1776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70285A7-8B6F-4643-A926-8AC5C19D933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36180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6D25-F5F4-4240-AAF9-785860A1749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F157AE4-3E2B-41AE-B9B3-59C02DD04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808147-A133-4CE2-AEBC-6DF16E39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847E6DA-B74B-4C31-A154-7E7255C5600E}"/>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6" name="Pladsholder til sidefod 5">
            <a:extLst>
              <a:ext uri="{FF2B5EF4-FFF2-40B4-BE49-F238E27FC236}">
                <a16:creationId xmlns:a16="http://schemas.microsoft.com/office/drawing/2014/main" id="{13FD698D-AF54-4D21-B24A-2073635183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D7BF10-704D-4381-AE04-6A10E1F2C432}"/>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16078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4EDE-88F9-42EA-9A02-236305F80AE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216368-37CE-4514-AA29-32F76B8B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F2622B-7D92-4065-AD95-0007F3558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A520C64-0F3B-4521-9D8E-88565A83ADF2}"/>
              </a:ext>
            </a:extLst>
          </p:cNvPr>
          <p:cNvSpPr>
            <a:spLocks noGrp="1"/>
          </p:cNvSpPr>
          <p:nvPr>
            <p:ph type="dt" sz="half" idx="10"/>
          </p:nvPr>
        </p:nvSpPr>
        <p:spPr/>
        <p:txBody>
          <a:bodyPr/>
          <a:lstStyle/>
          <a:p>
            <a:fld id="{2382F8BB-A165-423C-80EE-2C0E0EDE406D}" type="datetimeFigureOut">
              <a:rPr lang="da-DK" smtClean="0"/>
              <a:t>01-10-2024</a:t>
            </a:fld>
            <a:endParaRPr lang="da-DK"/>
          </a:p>
        </p:txBody>
      </p:sp>
      <p:sp>
        <p:nvSpPr>
          <p:cNvPr id="6" name="Pladsholder til sidefod 5">
            <a:extLst>
              <a:ext uri="{FF2B5EF4-FFF2-40B4-BE49-F238E27FC236}">
                <a16:creationId xmlns:a16="http://schemas.microsoft.com/office/drawing/2014/main" id="{C63FE7C7-8B13-4884-8E47-DC94716366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4491FD3-8136-47DB-87B8-5F1588E5F4D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17455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1.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emf"/><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oleObject" Target="../embeddings/oleObject7.bin"/><Relationship Id="rId5" Type="http://schemas.openxmlformats.org/officeDocument/2006/relationships/slideLayout" Target="../slideLayouts/slideLayout25.xml"/><Relationship Id="rId10" Type="http://schemas.openxmlformats.org/officeDocument/2006/relationships/tags" Target="../tags/tag7.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slideLayout" Target="../slideLayouts/slideLayout31.xml"/><Relationship Id="rId7" Type="http://schemas.openxmlformats.org/officeDocument/2006/relationships/tags" Target="../tags/tag1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image" Target="../media/image2.png"/><Relationship Id="rId4" Type="http://schemas.openxmlformats.org/officeDocument/2006/relationships/slideLayout" Target="../slideLayouts/slideLayout32.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slideLayout" Target="../slideLayouts/slideLayout36.xml"/><Relationship Id="rId7" Type="http://schemas.openxmlformats.org/officeDocument/2006/relationships/tags" Target="../tags/tag2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6.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7.xml"/><Relationship Id="rId3" Type="http://schemas.openxmlformats.org/officeDocument/2006/relationships/slideLayout" Target="../slideLayouts/slideLayout55.xml"/><Relationship Id="rId21" Type="http://schemas.openxmlformats.org/officeDocument/2006/relationships/image" Target="../media/image12.png"/><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image" Target="../media/image11.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10.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D3FCA50-75F4-47CB-8895-E59CF2DDD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3BF105-A10D-4925-915F-2C451A2E4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909CD-8FA0-49CB-B0C8-784F0FF7C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5AE98CA8-CE34-4953-B8EB-9171A7D92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489F3A-4DCC-4B3A-AAED-4731DC099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1C15F-B3FA-4AB0-8D16-C156FEF94E53}" type="slidenum">
              <a:rPr lang="da-DK" smtClean="0"/>
              <a:t>‹nr.›</a:t>
            </a:fld>
            <a:endParaRPr lang="da-DK"/>
          </a:p>
        </p:txBody>
      </p:sp>
    </p:spTree>
    <p:extLst>
      <p:ext uri="{BB962C8B-B14F-4D97-AF65-F5344CB8AC3E}">
        <p14:creationId xmlns:p14="http://schemas.microsoft.com/office/powerpoint/2010/main" val="104938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1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5" imgH="416" progId="TCLayout.ActiveDocument.1">
                  <p:embed/>
                </p:oleObj>
              </mc:Choice>
              <mc:Fallback>
                <p:oleObj name="think-cell Slide" r:id="rId12" imgW="415" imgH="416" progId="TCLayout.ActiveDocument.1">
                  <p:embed/>
                  <p:pic>
                    <p:nvPicPr>
                      <p:cNvPr id="8" name="Objekt 7" hidden="1"/>
                      <p:cNvPicPr/>
                      <p:nvPr/>
                    </p:nvPicPr>
                    <p:blipFill>
                      <a:blip r:embed="rId13"/>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p:nvPicPr>
        <p:blipFill>
          <a:blip r:embed="rId14"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3715173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0"/>
            </p:custDataLst>
            <p:extLst>
              <p:ext uri="{D42A27DB-BD31-4B8C-83A1-F6EECF244321}">
                <p14:modId xmlns:p14="http://schemas.microsoft.com/office/powerpoint/2010/main" val="440626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5" imgH="416" progId="TCLayout.ActiveDocument.1">
                  <p:embed/>
                </p:oleObj>
              </mc:Choice>
              <mc:Fallback>
                <p:oleObj name="think-cell Slide" r:id="rId11" imgW="415" imgH="416" progId="TCLayout.ActiveDocument.1">
                  <p:embed/>
                  <p:pic>
                    <p:nvPicPr>
                      <p:cNvPr id="12" name="Objekt 11" hidden="1"/>
                      <p:cNvPicPr/>
                      <p:nvPr/>
                    </p:nvPicPr>
                    <p:blipFill>
                      <a:blip r:embed="rId12"/>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28542403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41907219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extLst>
              <p:ext uri="{D42A27DB-BD31-4B8C-83A1-F6EECF244321}">
                <p14:modId xmlns:p14="http://schemas.microsoft.com/office/powerpoint/2010/main" val="1991476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25330267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D3FCA50-75F4-47CB-8895-E59CF2DDD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3BF105-A10D-4925-915F-2C451A2E4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909CD-8FA0-49CB-B0C8-784F0FF7C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2F8BB-A165-423C-80EE-2C0E0EDE406D}" type="datetimeFigureOut">
              <a:rPr lang="da-DK" smtClean="0"/>
              <a:t>01-10-2024</a:t>
            </a:fld>
            <a:endParaRPr lang="da-DK"/>
          </a:p>
        </p:txBody>
      </p:sp>
      <p:sp>
        <p:nvSpPr>
          <p:cNvPr id="5" name="Pladsholder til sidefod 4">
            <a:extLst>
              <a:ext uri="{FF2B5EF4-FFF2-40B4-BE49-F238E27FC236}">
                <a16:creationId xmlns:a16="http://schemas.microsoft.com/office/drawing/2014/main" id="{5AE98CA8-CE34-4953-B8EB-9171A7D92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489F3A-4DCC-4B3A-AAED-4731DC099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1C15F-B3FA-4AB0-8D16-C156FEF94E53}" type="slidenum">
              <a:rPr lang="da-DK" smtClean="0"/>
              <a:t>‹nr.›</a:t>
            </a:fld>
            <a:endParaRPr lang="da-DK"/>
          </a:p>
        </p:txBody>
      </p:sp>
    </p:spTree>
    <p:extLst>
      <p:ext uri="{BB962C8B-B14F-4D97-AF65-F5344CB8AC3E}">
        <p14:creationId xmlns:p14="http://schemas.microsoft.com/office/powerpoint/2010/main" val="210474370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6319DF8-B501-465C-A051-754729BEA1B1}" type="datetimeFigureOut">
              <a:rPr lang="da-DK" smtClean="0"/>
              <a:t>01-10-2024</a:t>
            </a:fld>
            <a:endParaRPr lang="da-DK"/>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da-DK"/>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042B5D8-542B-40BB-BD03-43F1447D6327}" type="slidenum">
              <a:rPr lang="da-DK" smtClean="0"/>
              <a:t>‹nr.›</a:t>
            </a:fld>
            <a:endParaRPr lang="da-DK"/>
          </a:p>
        </p:txBody>
      </p:sp>
    </p:spTree>
    <p:extLst>
      <p:ext uri="{BB962C8B-B14F-4D97-AF65-F5344CB8AC3E}">
        <p14:creationId xmlns:p14="http://schemas.microsoft.com/office/powerpoint/2010/main" val="4134266592"/>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30.xml"/><Relationship Id="rId1" Type="http://schemas.openxmlformats.org/officeDocument/2006/relationships/tags" Target="../tags/tag31.xml"/><Relationship Id="rId5" Type="http://schemas.openxmlformats.org/officeDocument/2006/relationships/image" Target="../media/image27.png"/><Relationship Id="rId4" Type="http://schemas.openxmlformats.org/officeDocument/2006/relationships/image" Target="../media/image26.emf"/></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30.png"/><Relationship Id="rId3" Type="http://schemas.openxmlformats.org/officeDocument/2006/relationships/tags" Target="../tags/tag34.xml"/><Relationship Id="rId7" Type="http://schemas.openxmlformats.org/officeDocument/2006/relationships/slideLayout" Target="../slideLayouts/slideLayout29.xml"/><Relationship Id="rId12" Type="http://schemas.openxmlformats.org/officeDocument/2006/relationships/image" Target="../media/image29.sv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28.png"/><Relationship Id="rId5" Type="http://schemas.openxmlformats.org/officeDocument/2006/relationships/tags" Target="../tags/tag36.xml"/><Relationship Id="rId15" Type="http://schemas.openxmlformats.org/officeDocument/2006/relationships/chart" Target="../charts/chart1.xml"/><Relationship Id="rId10" Type="http://schemas.openxmlformats.org/officeDocument/2006/relationships/image" Target="../media/image26.emf"/><Relationship Id="rId4" Type="http://schemas.openxmlformats.org/officeDocument/2006/relationships/tags" Target="../tags/tag35.xml"/><Relationship Id="rId9" Type="http://schemas.openxmlformats.org/officeDocument/2006/relationships/oleObject" Target="../embeddings/oleObject32.bin"/><Relationship Id="rId14" Type="http://schemas.openxmlformats.org/officeDocument/2006/relationships/image" Target="../media/image31.svg"/></Relationships>
</file>

<file path=ppt/slides/_rels/slide23.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tags" Target="../tags/tag50.xml"/><Relationship Id="rId18" Type="http://schemas.openxmlformats.org/officeDocument/2006/relationships/tags" Target="../tags/tag55.xml"/><Relationship Id="rId26" Type="http://schemas.openxmlformats.org/officeDocument/2006/relationships/tags" Target="../tags/tag63.xml"/><Relationship Id="rId3" Type="http://schemas.openxmlformats.org/officeDocument/2006/relationships/tags" Target="../tags/tag40.xml"/><Relationship Id="rId21" Type="http://schemas.openxmlformats.org/officeDocument/2006/relationships/tags" Target="../tags/tag58.xml"/><Relationship Id="rId7" Type="http://schemas.openxmlformats.org/officeDocument/2006/relationships/tags" Target="../tags/tag44.xml"/><Relationship Id="rId12" Type="http://schemas.openxmlformats.org/officeDocument/2006/relationships/tags" Target="../tags/tag49.xml"/><Relationship Id="rId17" Type="http://schemas.openxmlformats.org/officeDocument/2006/relationships/tags" Target="../tags/tag54.xml"/><Relationship Id="rId25" Type="http://schemas.openxmlformats.org/officeDocument/2006/relationships/tags" Target="../tags/tag62.xml"/><Relationship Id="rId2" Type="http://schemas.openxmlformats.org/officeDocument/2006/relationships/tags" Target="../tags/tag39.xml"/><Relationship Id="rId16" Type="http://schemas.openxmlformats.org/officeDocument/2006/relationships/tags" Target="../tags/tag53.xml"/><Relationship Id="rId20" Type="http://schemas.openxmlformats.org/officeDocument/2006/relationships/tags" Target="../tags/tag57.xml"/><Relationship Id="rId29" Type="http://schemas.openxmlformats.org/officeDocument/2006/relationships/image" Target="../media/image26.emf"/><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24" Type="http://schemas.openxmlformats.org/officeDocument/2006/relationships/tags" Target="../tags/tag61.xml"/><Relationship Id="rId5" Type="http://schemas.openxmlformats.org/officeDocument/2006/relationships/tags" Target="../tags/tag42.xml"/><Relationship Id="rId15" Type="http://schemas.openxmlformats.org/officeDocument/2006/relationships/tags" Target="../tags/tag52.xml"/><Relationship Id="rId23" Type="http://schemas.openxmlformats.org/officeDocument/2006/relationships/tags" Target="../tags/tag60.xml"/><Relationship Id="rId28" Type="http://schemas.openxmlformats.org/officeDocument/2006/relationships/oleObject" Target="../embeddings/oleObject33.bin"/><Relationship Id="rId10" Type="http://schemas.openxmlformats.org/officeDocument/2006/relationships/tags" Target="../tags/tag47.xml"/><Relationship Id="rId19" Type="http://schemas.openxmlformats.org/officeDocument/2006/relationships/tags" Target="../tags/tag56.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tags" Target="../tags/tag51.xml"/><Relationship Id="rId22" Type="http://schemas.openxmlformats.org/officeDocument/2006/relationships/tags" Target="../tags/tag59.xml"/><Relationship Id="rId27" Type="http://schemas.openxmlformats.org/officeDocument/2006/relationships/slideLayout" Target="../slideLayouts/slideLayout29.xml"/><Relationship Id="rId30"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9.xml"/><Relationship Id="rId1" Type="http://schemas.openxmlformats.org/officeDocument/2006/relationships/tags" Target="../tags/tag64.xml"/><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9.xml"/><Relationship Id="rId1" Type="http://schemas.openxmlformats.org/officeDocument/2006/relationships/tags" Target="../tags/tag65.xml"/><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9.xml"/><Relationship Id="rId1" Type="http://schemas.openxmlformats.org/officeDocument/2006/relationships/tags" Target="../tags/tag66.xml"/><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hyperlink" Target="http://www.lfs.dk/" TargetMode="Externa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BABABA-6CDF-45F0-9A4B-1FAA4462A3B0}"/>
              </a:ext>
            </a:extLst>
          </p:cNvPr>
          <p:cNvSpPr>
            <a:spLocks noGrp="1"/>
          </p:cNvSpPr>
          <p:nvPr>
            <p:ph type="ctrTitle"/>
          </p:nvPr>
        </p:nvSpPr>
        <p:spPr>
          <a:xfrm>
            <a:off x="795342" y="637953"/>
            <a:ext cx="8272458" cy="3189507"/>
          </a:xfrm>
        </p:spPr>
        <p:txBody>
          <a:bodyPr>
            <a:normAutofit/>
          </a:bodyPr>
          <a:lstStyle/>
          <a:p>
            <a:pPr algn="l"/>
            <a:r>
              <a:rPr lang="da-DK" sz="8000" dirty="0">
                <a:solidFill>
                  <a:srgbClr val="FFFFFF"/>
                </a:solidFill>
              </a:rPr>
              <a:t>TR-møde Frederiksberg</a:t>
            </a:r>
          </a:p>
        </p:txBody>
      </p:sp>
      <p:sp>
        <p:nvSpPr>
          <p:cNvPr id="44"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Undertitel 2">
            <a:extLst>
              <a:ext uri="{FF2B5EF4-FFF2-40B4-BE49-F238E27FC236}">
                <a16:creationId xmlns:a16="http://schemas.microsoft.com/office/drawing/2014/main" id="{CE5BF6C3-7E5F-4F97-A443-E94353FEDA53}"/>
              </a:ext>
            </a:extLst>
          </p:cNvPr>
          <p:cNvSpPr>
            <a:spLocks noGrp="1"/>
          </p:cNvSpPr>
          <p:nvPr>
            <p:ph type="subTitle" idx="1"/>
          </p:nvPr>
        </p:nvSpPr>
        <p:spPr>
          <a:xfrm>
            <a:off x="795342" y="4377268"/>
            <a:ext cx="7970903" cy="1280582"/>
          </a:xfrm>
        </p:spPr>
        <p:txBody>
          <a:bodyPr anchor="t">
            <a:normAutofit/>
          </a:bodyPr>
          <a:lstStyle/>
          <a:p>
            <a:pPr algn="l"/>
            <a:r>
              <a:rPr lang="da-DK" sz="3200" dirty="0">
                <a:solidFill>
                  <a:srgbClr val="FEFFFF"/>
                </a:solidFill>
              </a:rPr>
              <a:t>Onsdag 2/10 2024</a:t>
            </a:r>
          </a:p>
        </p:txBody>
      </p:sp>
      <p:sp>
        <p:nvSpPr>
          <p:cNvPr id="5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894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39462324-7EF1-4F62-ACD5-67B45753855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dirty="0" err="1">
                <a:solidFill>
                  <a:srgbClr val="FFFFFF"/>
                </a:solidFill>
              </a:rPr>
              <a:t>Oktober</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a:t>
            </a:r>
            <a:r>
              <a:rPr lang="en-US" sz="4000" kern="1200" dirty="0" err="1">
                <a:solidFill>
                  <a:srgbClr val="FFFFFF"/>
                </a:solidFill>
                <a:latin typeface="+mj-lt"/>
                <a:ea typeface="+mj-ea"/>
                <a:cs typeface="+mj-cs"/>
              </a:rPr>
              <a:t>Nyt</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fra</a:t>
            </a:r>
            <a:r>
              <a:rPr lang="en-US" sz="4000" kern="1200" dirty="0">
                <a:solidFill>
                  <a:srgbClr val="FFFFFF"/>
                </a:solidFill>
                <a:latin typeface="+mj-lt"/>
                <a:ea typeface="+mj-ea"/>
                <a:cs typeface="+mj-cs"/>
              </a:rPr>
              <a:t> TR I LFS”</a:t>
            </a:r>
          </a:p>
        </p:txBody>
      </p:sp>
      <p:graphicFrame>
        <p:nvGraphicFramePr>
          <p:cNvPr id="3" name="Objekt 2">
            <a:extLst>
              <a:ext uri="{FF2B5EF4-FFF2-40B4-BE49-F238E27FC236}">
                <a16:creationId xmlns:a16="http://schemas.microsoft.com/office/drawing/2014/main" id="{B3BDF9A1-DDA6-59C3-0FCC-86ABDB5B0761}"/>
              </a:ext>
            </a:extLst>
          </p:cNvPr>
          <p:cNvGraphicFramePr>
            <a:graphicFrameLocks noChangeAspect="1"/>
          </p:cNvGraphicFramePr>
          <p:nvPr>
            <p:extLst>
              <p:ext uri="{D42A27DB-BD31-4B8C-83A1-F6EECF244321}">
                <p14:modId xmlns:p14="http://schemas.microsoft.com/office/powerpoint/2010/main" val="2354100721"/>
              </p:ext>
            </p:extLst>
          </p:nvPr>
        </p:nvGraphicFramePr>
        <p:xfrm>
          <a:off x="4601043" y="719716"/>
          <a:ext cx="7278687" cy="5418138"/>
        </p:xfrm>
        <a:graphic>
          <a:graphicData uri="http://schemas.openxmlformats.org/presentationml/2006/ole">
            <mc:AlternateContent xmlns:mc="http://schemas.openxmlformats.org/markup-compatibility/2006">
              <mc:Choice xmlns:v="urn:schemas-microsoft-com:vml" Requires="v">
                <p:oleObj name="Document" r:id="rId2" imgW="10666505" imgH="7939603" progId="Word.Document.12">
                  <p:embed/>
                </p:oleObj>
              </mc:Choice>
              <mc:Fallback>
                <p:oleObj name="Document" r:id="rId2" imgW="10666505" imgH="7939603" progId="Word.Document.12">
                  <p:embed/>
                  <p:pic>
                    <p:nvPicPr>
                      <p:cNvPr id="3" name="Objekt 2">
                        <a:extLst>
                          <a:ext uri="{FF2B5EF4-FFF2-40B4-BE49-F238E27FC236}">
                            <a16:creationId xmlns:a16="http://schemas.microsoft.com/office/drawing/2014/main" id="{B3BDF9A1-DDA6-59C3-0FCC-86ABDB5B0761}"/>
                          </a:ext>
                        </a:extLst>
                      </p:cNvPr>
                      <p:cNvPicPr/>
                      <p:nvPr/>
                    </p:nvPicPr>
                    <p:blipFill>
                      <a:blip r:embed="rId3"/>
                      <a:stretch>
                        <a:fillRect/>
                      </a:stretch>
                    </p:blipFill>
                    <p:spPr>
                      <a:xfrm>
                        <a:off x="4601043" y="719716"/>
                        <a:ext cx="7278687" cy="5418138"/>
                      </a:xfrm>
                      <a:prstGeom prst="rect">
                        <a:avLst/>
                      </a:prstGeom>
                    </p:spPr>
                  </p:pic>
                </p:oleObj>
              </mc:Fallback>
            </mc:AlternateContent>
          </a:graphicData>
        </a:graphic>
      </p:graphicFrame>
    </p:spTree>
    <p:extLst>
      <p:ext uri="{BB962C8B-B14F-4D97-AF65-F5344CB8AC3E}">
        <p14:creationId xmlns:p14="http://schemas.microsoft.com/office/powerpoint/2010/main" val="3191469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7" name="Rectangle 18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illede 2" descr="Et billede, der indeholder tekst, linje/række, Font/skrifttype, skærmbillede&#10;&#10;Automatisk genereret beskrivelse">
            <a:extLst>
              <a:ext uri="{FF2B5EF4-FFF2-40B4-BE49-F238E27FC236}">
                <a16:creationId xmlns:a16="http://schemas.microsoft.com/office/drawing/2014/main" id="{8BD68CDA-7760-A67C-6172-A54AF9E01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865" y="457200"/>
            <a:ext cx="8904269" cy="5943600"/>
          </a:xfrm>
          <a:prstGeom prst="rect">
            <a:avLst/>
          </a:prstGeom>
        </p:spPr>
      </p:pic>
    </p:spTree>
    <p:extLst>
      <p:ext uri="{BB962C8B-B14F-4D97-AF65-F5344CB8AC3E}">
        <p14:creationId xmlns:p14="http://schemas.microsoft.com/office/powerpoint/2010/main" val="21826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61BF9A8-E8A8-4D60-B5E1-671E4A325A6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A166162-27CF-4BB5-A3B4-02AF290994A7}"/>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Korte Meddelelser</a:t>
            </a:r>
          </a:p>
          <a:p>
            <a:pPr marL="342900" lvl="0" indent="-342900">
              <a:lnSpc>
                <a:spcPct val="150000"/>
              </a:lnSpc>
              <a:buFont typeface="+mj-lt"/>
              <a:buAutoNum type="arabicPeriod"/>
            </a:pPr>
            <a:r>
              <a:rPr lang="da-DK" sz="1800" b="1"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ffectLst/>
                <a:ea typeface="Times New Roman" panose="02020603050405020304" pitchFamily="18" charset="0"/>
              </a:rPr>
              <a:t>AMU Kurser</a:t>
            </a:r>
          </a:p>
          <a:p>
            <a:pPr marL="342900" lvl="0" indent="-342900">
              <a:lnSpc>
                <a:spcPct val="150000"/>
              </a:lnSpc>
              <a:buFont typeface="+mj-lt"/>
              <a:buAutoNum type="arabicPeriod"/>
            </a:pPr>
            <a:r>
              <a:rPr lang="da-DK" sz="1800" dirty="0">
                <a:effectLst/>
                <a:ea typeface="Times New Roman" panose="02020603050405020304" pitchFamily="18" charset="0"/>
              </a:rPr>
              <a:t>Budget 2025 Frederiksberg</a:t>
            </a:r>
          </a:p>
          <a:p>
            <a:pPr marL="342900" lvl="0" indent="-342900">
              <a:lnSpc>
                <a:spcPct val="150000"/>
              </a:lnSpc>
              <a:buFont typeface="+mj-lt"/>
              <a:buAutoNum type="arabicPeriod"/>
            </a:pPr>
            <a:r>
              <a:rPr lang="da-DK" sz="1800" dirty="0">
                <a:ea typeface="Times New Roman" panose="02020603050405020304" pitchFamily="18" charset="0"/>
              </a:rPr>
              <a:t>Hjemmesiden</a:t>
            </a:r>
          </a:p>
          <a:p>
            <a:pPr marL="342900" lvl="0" indent="-342900">
              <a:lnSpc>
                <a:spcPct val="150000"/>
              </a:lnSpc>
              <a:buFont typeface="+mj-lt"/>
              <a:buAutoNum type="arabicPeriod"/>
            </a:pPr>
            <a:r>
              <a:rPr lang="da-DK" sz="1800" dirty="0">
                <a:effectLst/>
                <a:ea typeface="Times New Roman" panose="02020603050405020304" pitchFamily="18" charset="0"/>
              </a:rPr>
              <a:t>Tid til at mødes med nyansatte i arbejdstiden</a:t>
            </a:r>
          </a:p>
          <a:p>
            <a:pPr marL="342900" lvl="0" indent="-342900">
              <a:lnSpc>
                <a:spcPct val="150000"/>
              </a:lnSpc>
              <a:buFont typeface="+mj-lt"/>
              <a:buAutoNum type="arabicPeriod"/>
            </a:pPr>
            <a:r>
              <a:rPr lang="da-DK" sz="1800" dirty="0">
                <a:effectLst/>
                <a:ea typeface="Times New Roman" panose="02020603050405020304" pitchFamily="18" charset="0"/>
              </a:rPr>
              <a:t>Retningslinjer om krænkende handlinger</a:t>
            </a: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230292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el 1">
            <a:extLst>
              <a:ext uri="{FF2B5EF4-FFF2-40B4-BE49-F238E27FC236}">
                <a16:creationId xmlns:a16="http://schemas.microsoft.com/office/drawing/2014/main" id="{6ECF6FC4-97E2-8D52-B974-341395FBB203}"/>
              </a:ext>
            </a:extLst>
          </p:cNvPr>
          <p:cNvSpPr>
            <a:spLocks noGrp="1"/>
          </p:cNvSpPr>
          <p:nvPr>
            <p:ph type="ctrTitle"/>
          </p:nvPr>
        </p:nvSpPr>
        <p:spPr>
          <a:xfrm>
            <a:off x="3315031" y="1380754"/>
            <a:ext cx="5561938" cy="2513516"/>
          </a:xfrm>
        </p:spPr>
        <p:txBody>
          <a:bodyPr>
            <a:normAutofit/>
          </a:bodyPr>
          <a:lstStyle/>
          <a:p>
            <a:r>
              <a:rPr lang="da-DK" sz="3800" b="1" dirty="0">
                <a:effectLst/>
                <a:latin typeface="Verdana" panose="020B0604030504040204" pitchFamily="34" charset="0"/>
                <a:ea typeface="Times New Roman" panose="02020603050405020304" pitchFamily="18" charset="0"/>
              </a:rPr>
              <a:t>Velkomst runde – Nyt fra TR/institutionerne</a:t>
            </a:r>
            <a:br>
              <a:rPr lang="da-DK" sz="3800" b="1" dirty="0">
                <a:effectLst/>
                <a:latin typeface="Times New Roman" panose="02020603050405020304" pitchFamily="18" charset="0"/>
                <a:ea typeface="Times New Roman" panose="02020603050405020304" pitchFamily="18" charset="0"/>
              </a:rPr>
            </a:br>
            <a:endParaRPr lang="da-DK" sz="3800" dirty="0"/>
          </a:p>
        </p:txBody>
      </p:sp>
      <p:sp>
        <p:nvSpPr>
          <p:cNvPr id="3" name="Undertitel 2">
            <a:extLst>
              <a:ext uri="{FF2B5EF4-FFF2-40B4-BE49-F238E27FC236}">
                <a16:creationId xmlns:a16="http://schemas.microsoft.com/office/drawing/2014/main" id="{50FEB607-8A44-C344-82B2-3A9DEF1359B2}"/>
              </a:ext>
            </a:extLst>
          </p:cNvPr>
          <p:cNvSpPr>
            <a:spLocks noGrp="1"/>
          </p:cNvSpPr>
          <p:nvPr>
            <p:ph type="subTitle" idx="1"/>
          </p:nvPr>
        </p:nvSpPr>
        <p:spPr>
          <a:xfrm>
            <a:off x="3315031" y="4076802"/>
            <a:ext cx="5561938" cy="1534587"/>
          </a:xfrm>
        </p:spPr>
        <p:txBody>
          <a:bodyPr>
            <a:normAutofit/>
          </a:bodyPr>
          <a:lstStyle/>
          <a:p>
            <a:r>
              <a:rPr lang="da-DK" dirty="0"/>
              <a:t>Alle fortæller kort hvem de er og hvad der fylder i institutionen og som TR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125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61BF9A8-E8A8-4D60-B5E1-671E4A325A6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A166162-27CF-4BB5-A3B4-02AF290994A7}"/>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Korte Meddelelser</a:t>
            </a: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b="1" dirty="0">
                <a:effectLst/>
                <a:ea typeface="Times New Roman" panose="02020603050405020304" pitchFamily="18" charset="0"/>
              </a:rPr>
              <a:t>AMU Kurser</a:t>
            </a:r>
          </a:p>
          <a:p>
            <a:pPr marL="342900" lvl="0" indent="-342900">
              <a:lnSpc>
                <a:spcPct val="150000"/>
              </a:lnSpc>
              <a:buFont typeface="+mj-lt"/>
              <a:buAutoNum type="arabicPeriod"/>
            </a:pPr>
            <a:r>
              <a:rPr lang="da-DK" sz="1800" dirty="0">
                <a:effectLst/>
                <a:ea typeface="Times New Roman" panose="02020603050405020304" pitchFamily="18" charset="0"/>
              </a:rPr>
              <a:t>Budget 2025 Frederiksberg</a:t>
            </a:r>
          </a:p>
          <a:p>
            <a:pPr marL="342900" lvl="0" indent="-342900">
              <a:lnSpc>
                <a:spcPct val="150000"/>
              </a:lnSpc>
              <a:buFont typeface="+mj-lt"/>
              <a:buAutoNum type="arabicPeriod"/>
            </a:pPr>
            <a:r>
              <a:rPr lang="da-DK" sz="1800" dirty="0">
                <a:ea typeface="Times New Roman" panose="02020603050405020304" pitchFamily="18" charset="0"/>
              </a:rPr>
              <a:t>Hjemmesiden</a:t>
            </a:r>
          </a:p>
          <a:p>
            <a:pPr marL="342900" lvl="0" indent="-342900">
              <a:lnSpc>
                <a:spcPct val="150000"/>
              </a:lnSpc>
              <a:buFont typeface="+mj-lt"/>
              <a:buAutoNum type="arabicPeriod"/>
            </a:pPr>
            <a:r>
              <a:rPr lang="da-DK" sz="1800" dirty="0">
                <a:effectLst/>
                <a:ea typeface="Times New Roman" panose="02020603050405020304" pitchFamily="18" charset="0"/>
              </a:rPr>
              <a:t>Tid til at mødes med nyansatte i arbejdstiden</a:t>
            </a:r>
          </a:p>
          <a:p>
            <a:pPr marL="342900" lvl="0" indent="-342900">
              <a:lnSpc>
                <a:spcPct val="150000"/>
              </a:lnSpc>
              <a:buFont typeface="+mj-lt"/>
              <a:buAutoNum type="arabicPeriod"/>
            </a:pPr>
            <a:r>
              <a:rPr lang="da-DK" sz="1800" dirty="0">
                <a:effectLst/>
                <a:ea typeface="Times New Roman" panose="02020603050405020304" pitchFamily="18" charset="0"/>
              </a:rPr>
              <a:t>Retningslinjer om krænkende handlinger</a:t>
            </a: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1893418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6A222EB-A81E-4238-B08D-AAB1828C8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Rectangle 18">
            <a:extLst>
              <a:ext uri="{FF2B5EF4-FFF2-40B4-BE49-F238E27FC236}">
                <a16:creationId xmlns:a16="http://schemas.microsoft.com/office/drawing/2014/main" id="{E014676C-074B-475A-8346-9C901C86C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cxnSp>
        <p:nvCxnSpPr>
          <p:cNvPr id="21" name="Straight Connector 20">
            <a:extLst>
              <a:ext uri="{FF2B5EF4-FFF2-40B4-BE49-F238E27FC236}">
                <a16:creationId xmlns:a16="http://schemas.microsoft.com/office/drawing/2014/main" id="{179C4C8E-197B-4679-AE96-B5147F971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alpha val="70000"/>
              </a:schemeClr>
            </a:solidFill>
            <a:miter lim="800000"/>
          </a:ln>
        </p:spPr>
        <p:style>
          <a:lnRef idx="1">
            <a:schemeClr val="accent1"/>
          </a:lnRef>
          <a:fillRef idx="0">
            <a:schemeClr val="accent1"/>
          </a:fillRef>
          <a:effectRef idx="0">
            <a:schemeClr val="accent1"/>
          </a:effectRef>
          <a:fontRef idx="minor">
            <a:schemeClr val="tx1"/>
          </a:fontRef>
        </p:style>
      </p:cxnSp>
      <p:sp>
        <p:nvSpPr>
          <p:cNvPr id="3" name="Undertitel 2">
            <a:extLst>
              <a:ext uri="{FF2B5EF4-FFF2-40B4-BE49-F238E27FC236}">
                <a16:creationId xmlns:a16="http://schemas.microsoft.com/office/drawing/2014/main" id="{AF7728BE-B2C6-3A99-6344-84DFCBAE5649}"/>
              </a:ext>
            </a:extLst>
          </p:cNvPr>
          <p:cNvSpPr>
            <a:spLocks noGrp="1"/>
          </p:cNvSpPr>
          <p:nvPr>
            <p:ph type="subTitle" idx="1"/>
          </p:nvPr>
        </p:nvSpPr>
        <p:spPr>
          <a:xfrm>
            <a:off x="1154955" y="1266958"/>
            <a:ext cx="2904124" cy="4528457"/>
          </a:xfrm>
        </p:spPr>
        <p:txBody>
          <a:bodyPr anchor="ctr">
            <a:normAutofit/>
          </a:bodyPr>
          <a:lstStyle/>
          <a:p>
            <a:pPr algn="r"/>
            <a:r>
              <a:rPr lang="da-DK">
                <a:solidFill>
                  <a:schemeClr val="tx2"/>
                </a:solidFill>
              </a:rPr>
              <a:t>Hvad, hvorfor og Hvordan</a:t>
            </a:r>
          </a:p>
        </p:txBody>
      </p:sp>
      <p:sp>
        <p:nvSpPr>
          <p:cNvPr id="2" name="Titel 1">
            <a:extLst>
              <a:ext uri="{FF2B5EF4-FFF2-40B4-BE49-F238E27FC236}">
                <a16:creationId xmlns:a16="http://schemas.microsoft.com/office/drawing/2014/main" id="{5C5F8EAB-E989-57F6-CED1-FF78C1396EC5}"/>
              </a:ext>
            </a:extLst>
          </p:cNvPr>
          <p:cNvSpPr>
            <a:spLocks noGrp="1"/>
          </p:cNvSpPr>
          <p:nvPr>
            <p:ph type="ctrTitle"/>
          </p:nvPr>
        </p:nvSpPr>
        <p:spPr>
          <a:xfrm>
            <a:off x="4654295" y="1266958"/>
            <a:ext cx="6808362" cy="4528457"/>
          </a:xfrm>
        </p:spPr>
        <p:txBody>
          <a:bodyPr anchor="ctr">
            <a:normAutofit/>
          </a:bodyPr>
          <a:lstStyle/>
          <a:p>
            <a:r>
              <a:rPr lang="da-DK"/>
              <a:t>AMU kurser</a:t>
            </a:r>
          </a:p>
        </p:txBody>
      </p:sp>
      <p:pic>
        <p:nvPicPr>
          <p:cNvPr id="7" name="Billede 6" descr="Et billede, der indeholder tekst, plakat, grafisk design, Grafik&#10;&#10;Automatisk genereret beskrivelse">
            <a:extLst>
              <a:ext uri="{FF2B5EF4-FFF2-40B4-BE49-F238E27FC236}">
                <a16:creationId xmlns:a16="http://schemas.microsoft.com/office/drawing/2014/main" id="{3F1FB938-5324-F245-57F5-BBD690F1839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45943" y="4713514"/>
            <a:ext cx="1858802" cy="2144486"/>
          </a:xfrm>
          <a:prstGeom prst="rect">
            <a:avLst/>
          </a:prstGeom>
        </p:spPr>
      </p:pic>
    </p:spTree>
    <p:extLst>
      <p:ext uri="{BB962C8B-B14F-4D97-AF65-F5344CB8AC3E}">
        <p14:creationId xmlns:p14="http://schemas.microsoft.com/office/powerpoint/2010/main" val="347972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36C4A-4726-3C85-5609-D684A33140AD}"/>
              </a:ext>
            </a:extLst>
          </p:cNvPr>
          <p:cNvSpPr>
            <a:spLocks noGrp="1"/>
          </p:cNvSpPr>
          <p:nvPr>
            <p:ph type="title"/>
          </p:nvPr>
        </p:nvSpPr>
        <p:spPr/>
        <p:txBody>
          <a:bodyPr/>
          <a:lstStyle/>
          <a:p>
            <a:r>
              <a:rPr lang="da-DK" dirty="0"/>
              <a:t>AMU Kurser</a:t>
            </a:r>
          </a:p>
        </p:txBody>
      </p:sp>
      <p:sp>
        <p:nvSpPr>
          <p:cNvPr id="3" name="Pladsholder til billede 2">
            <a:extLst>
              <a:ext uri="{FF2B5EF4-FFF2-40B4-BE49-F238E27FC236}">
                <a16:creationId xmlns:a16="http://schemas.microsoft.com/office/drawing/2014/main" id="{791331F7-E2D6-04CF-B593-0C035308686F}"/>
              </a:ext>
            </a:extLst>
          </p:cNvPr>
          <p:cNvSpPr>
            <a:spLocks noGrp="1"/>
          </p:cNvSpPr>
          <p:nvPr>
            <p:ph type="pic" idx="1"/>
          </p:nvPr>
        </p:nvSpPr>
        <p:spPr/>
        <p:txBody>
          <a:bodyPr/>
          <a:lstStyle/>
          <a:p>
            <a:r>
              <a:rPr lang="da-DK" dirty="0"/>
              <a:t>Rammer:</a:t>
            </a:r>
          </a:p>
          <a:p>
            <a:r>
              <a:rPr lang="da-DK" u="sng" dirty="0"/>
              <a:t>Gratis for: P</a:t>
            </a:r>
            <a:r>
              <a:rPr lang="da-DK" dirty="0"/>
              <a:t>ædagogmedhjælpere</a:t>
            </a:r>
          </a:p>
          <a:p>
            <a:r>
              <a:rPr lang="da-DK" dirty="0"/>
              <a:t>Pædagogiske assistenter</a:t>
            </a:r>
          </a:p>
          <a:p>
            <a:r>
              <a:rPr lang="da-DK" dirty="0"/>
              <a:t>Andre erhvervsuddannelser</a:t>
            </a:r>
          </a:p>
          <a:p>
            <a:endParaRPr lang="da-DK" dirty="0"/>
          </a:p>
          <a:p>
            <a:r>
              <a:rPr lang="da-DK" u="sng" dirty="0"/>
              <a:t>Deltagerbetaling:</a:t>
            </a:r>
          </a:p>
          <a:p>
            <a:r>
              <a:rPr lang="da-DK" dirty="0"/>
              <a:t>Pædagog</a:t>
            </a:r>
          </a:p>
          <a:p>
            <a:r>
              <a:rPr lang="da-DK" dirty="0"/>
              <a:t>Andre professions BA</a:t>
            </a:r>
          </a:p>
          <a:p>
            <a:r>
              <a:rPr lang="da-DK" dirty="0"/>
              <a:t>Kandidat</a:t>
            </a:r>
          </a:p>
          <a:p>
            <a:r>
              <a:rPr lang="da-DK" dirty="0"/>
              <a:t>Plus andre højere </a:t>
            </a:r>
            <a:r>
              <a:rPr lang="da-DK" dirty="0" err="1"/>
              <a:t>udannelser</a:t>
            </a:r>
            <a:endParaRPr lang="da-DK" dirty="0"/>
          </a:p>
          <a:p>
            <a:endParaRPr lang="da-DK" dirty="0"/>
          </a:p>
          <a:p>
            <a:endParaRPr lang="da-DK" dirty="0"/>
          </a:p>
          <a:p>
            <a:endParaRPr lang="da-DK" dirty="0"/>
          </a:p>
        </p:txBody>
      </p:sp>
      <p:sp>
        <p:nvSpPr>
          <p:cNvPr id="4" name="Pladsholder til tekst 3">
            <a:extLst>
              <a:ext uri="{FF2B5EF4-FFF2-40B4-BE49-F238E27FC236}">
                <a16:creationId xmlns:a16="http://schemas.microsoft.com/office/drawing/2014/main" id="{D8919F18-7A22-5302-B410-E19D3A29BB8A}"/>
              </a:ext>
            </a:extLst>
          </p:cNvPr>
          <p:cNvSpPr>
            <a:spLocks noGrp="1"/>
          </p:cNvSpPr>
          <p:nvPr>
            <p:ph type="body" sz="half" idx="2"/>
          </p:nvPr>
        </p:nvSpPr>
        <p:spPr/>
        <p:txBody>
          <a:bodyPr/>
          <a:lstStyle/>
          <a:p>
            <a:r>
              <a:rPr lang="da-DK" dirty="0"/>
              <a:t>Arbejdsmarkeds uddannelser </a:t>
            </a:r>
          </a:p>
          <a:p>
            <a:r>
              <a:rPr lang="da-DK" dirty="0"/>
              <a:t>Efteruddannelse til faglærte og ufaglærte </a:t>
            </a:r>
          </a:p>
          <a:p>
            <a:r>
              <a:rPr lang="da-DK" dirty="0"/>
              <a:t>Udbydes af SUSO H på det pædagogiske område</a:t>
            </a:r>
          </a:p>
          <a:p>
            <a:r>
              <a:rPr lang="da-DK" dirty="0"/>
              <a:t>Men AMU kurser er alt muligt!</a:t>
            </a:r>
          </a:p>
        </p:txBody>
      </p:sp>
    </p:spTree>
    <p:extLst>
      <p:ext uri="{BB962C8B-B14F-4D97-AF65-F5344CB8AC3E}">
        <p14:creationId xmlns:p14="http://schemas.microsoft.com/office/powerpoint/2010/main" val="122129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7409E7-EAC5-7C1E-7644-21A4D0A992D7}"/>
              </a:ext>
            </a:extLst>
          </p:cNvPr>
          <p:cNvSpPr>
            <a:spLocks noGrp="1"/>
          </p:cNvSpPr>
          <p:nvPr>
            <p:ph type="title"/>
          </p:nvPr>
        </p:nvSpPr>
        <p:spPr>
          <a:xfrm>
            <a:off x="1154954" y="448904"/>
            <a:ext cx="5092906" cy="1574808"/>
          </a:xfrm>
        </p:spPr>
        <p:txBody>
          <a:bodyPr/>
          <a:lstStyle/>
          <a:p>
            <a:r>
              <a:rPr lang="da-DK" i="1" dirty="0">
                <a:solidFill>
                  <a:schemeClr val="bg2">
                    <a:lumMod val="40000"/>
                    <a:lumOff val="60000"/>
                  </a:schemeClr>
                </a:solidFill>
              </a:rPr>
              <a:t>Ramme</a:t>
            </a:r>
          </a:p>
        </p:txBody>
      </p:sp>
      <p:sp>
        <p:nvSpPr>
          <p:cNvPr id="3" name="Pladsholder til billede 2">
            <a:extLst>
              <a:ext uri="{FF2B5EF4-FFF2-40B4-BE49-F238E27FC236}">
                <a16:creationId xmlns:a16="http://schemas.microsoft.com/office/drawing/2014/main" id="{24745A8B-B4A0-707B-7815-7A980A245BD5}"/>
              </a:ext>
            </a:extLst>
          </p:cNvPr>
          <p:cNvSpPr>
            <a:spLocks noGrp="1"/>
          </p:cNvSpPr>
          <p:nvPr>
            <p:ph type="pic" idx="1"/>
          </p:nvPr>
        </p:nvSpPr>
        <p:spPr/>
        <p:txBody>
          <a:bodyPr/>
          <a:lstStyle/>
          <a:p>
            <a:r>
              <a:rPr lang="da-DK" dirty="0"/>
              <a:t>AMU kurser er forhåndsgodkendt i:</a:t>
            </a:r>
          </a:p>
          <a:p>
            <a:r>
              <a:rPr lang="da-DK" dirty="0"/>
              <a:t> </a:t>
            </a:r>
            <a:r>
              <a:rPr lang="da-DK" dirty="0" err="1"/>
              <a:t>FOAs</a:t>
            </a:r>
            <a:r>
              <a:rPr lang="da-DK" dirty="0"/>
              <a:t> Kompetencefond</a:t>
            </a:r>
          </a:p>
          <a:p>
            <a:r>
              <a:rPr lang="da-DK" dirty="0"/>
              <a:t>Her dækkes 80 procent af deltager betaling (rest arbejdsgiver)</a:t>
            </a:r>
          </a:p>
          <a:p>
            <a:r>
              <a:rPr lang="da-DK" dirty="0"/>
              <a:t>plus</a:t>
            </a:r>
          </a:p>
          <a:p>
            <a:r>
              <a:rPr lang="da-DK" dirty="0"/>
              <a:t>Tilskud til transport </a:t>
            </a:r>
          </a:p>
          <a:p>
            <a:endParaRPr lang="da-DK" dirty="0"/>
          </a:p>
          <a:p>
            <a:r>
              <a:rPr lang="da-DK" u="sng" dirty="0"/>
              <a:t>Ufaglært og faglært:</a:t>
            </a:r>
          </a:p>
          <a:p>
            <a:r>
              <a:rPr lang="da-DK" dirty="0"/>
              <a:t>Der udbetales penge til arbejdspladsen til vikar</a:t>
            </a:r>
          </a:p>
        </p:txBody>
      </p:sp>
      <p:sp>
        <p:nvSpPr>
          <p:cNvPr id="4" name="Pladsholder til tekst 3">
            <a:extLst>
              <a:ext uri="{FF2B5EF4-FFF2-40B4-BE49-F238E27FC236}">
                <a16:creationId xmlns:a16="http://schemas.microsoft.com/office/drawing/2014/main" id="{54169731-89D9-A6C7-2D87-35BABE2286B6}"/>
              </a:ext>
            </a:extLst>
          </p:cNvPr>
          <p:cNvSpPr>
            <a:spLocks noGrp="1"/>
          </p:cNvSpPr>
          <p:nvPr>
            <p:ph type="body" sz="half" idx="2"/>
          </p:nvPr>
        </p:nvSpPr>
        <p:spPr>
          <a:xfrm>
            <a:off x="1162881" y="2743200"/>
            <a:ext cx="5084979" cy="1371600"/>
          </a:xfrm>
        </p:spPr>
        <p:txBody>
          <a:bodyPr/>
          <a:lstStyle/>
          <a:p>
            <a:r>
              <a:rPr lang="da-DK" dirty="0"/>
              <a:t>Det er ikke din ansættelse, men din </a:t>
            </a:r>
            <a:r>
              <a:rPr lang="da-DK" dirty="0" err="1"/>
              <a:t>udannelsesgrad</a:t>
            </a:r>
            <a:r>
              <a:rPr lang="da-DK" dirty="0"/>
              <a:t>, der er afgørende</a:t>
            </a:r>
          </a:p>
          <a:p>
            <a:r>
              <a:rPr lang="da-DK" dirty="0"/>
              <a:t>EKS: en pædagogmedhjælper, der har en kandidat i teologi, tæller som en med kandidatgrad – selvom vedkommende ikke ”bruger den”. </a:t>
            </a:r>
          </a:p>
        </p:txBody>
      </p:sp>
      <p:pic>
        <p:nvPicPr>
          <p:cNvPr id="5" name="Billede 4" descr="Et billede, der indeholder tekst, plakat, grafisk design, Grafik&#10;&#10;Automatisk genereret beskrivelse">
            <a:extLst>
              <a:ext uri="{FF2B5EF4-FFF2-40B4-BE49-F238E27FC236}">
                <a16:creationId xmlns:a16="http://schemas.microsoft.com/office/drawing/2014/main" id="{21B2F31B-5925-D413-96D2-511C0EFAA967}"/>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45943" y="4713514"/>
            <a:ext cx="1858802" cy="2144486"/>
          </a:xfrm>
          <a:prstGeom prst="rect">
            <a:avLst/>
          </a:prstGeom>
        </p:spPr>
      </p:pic>
    </p:spTree>
    <p:extLst>
      <p:ext uri="{BB962C8B-B14F-4D97-AF65-F5344CB8AC3E}">
        <p14:creationId xmlns:p14="http://schemas.microsoft.com/office/powerpoint/2010/main" val="212213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63F1B3-70F4-6BEE-D692-3D8F22F78BDA}"/>
              </a:ext>
            </a:extLst>
          </p:cNvPr>
          <p:cNvSpPr>
            <a:spLocks noGrp="1"/>
          </p:cNvSpPr>
          <p:nvPr>
            <p:ph type="title"/>
          </p:nvPr>
        </p:nvSpPr>
        <p:spPr/>
        <p:txBody>
          <a:bodyPr/>
          <a:lstStyle/>
          <a:p>
            <a:r>
              <a:rPr lang="da-DK" dirty="0"/>
              <a:t>Indhold – eksempler fra det pædagogiske område </a:t>
            </a:r>
          </a:p>
        </p:txBody>
      </p:sp>
      <p:sp>
        <p:nvSpPr>
          <p:cNvPr id="3" name="Pladsholder til indhold 2">
            <a:extLst>
              <a:ext uri="{FF2B5EF4-FFF2-40B4-BE49-F238E27FC236}">
                <a16:creationId xmlns:a16="http://schemas.microsoft.com/office/drawing/2014/main" id="{6AEF81B5-F89E-3E03-F953-9FFF4AD4A3D5}"/>
              </a:ext>
            </a:extLst>
          </p:cNvPr>
          <p:cNvSpPr>
            <a:spLocks noGrp="1"/>
          </p:cNvSpPr>
          <p:nvPr>
            <p:ph idx="1"/>
          </p:nvPr>
        </p:nvSpPr>
        <p:spPr/>
        <p:txBody>
          <a:bodyPr/>
          <a:lstStyle/>
          <a:p>
            <a:r>
              <a:rPr lang="da-DK" dirty="0"/>
              <a:t>Pædagogmedhjælpere i dagtilbud </a:t>
            </a:r>
          </a:p>
          <a:p>
            <a:r>
              <a:rPr lang="da-DK" dirty="0"/>
              <a:t>Neupædagogik</a:t>
            </a:r>
          </a:p>
          <a:p>
            <a:r>
              <a:rPr lang="da-DK" dirty="0"/>
              <a:t>Low </a:t>
            </a:r>
            <a:r>
              <a:rPr lang="da-DK" dirty="0" err="1"/>
              <a:t>arrowsal</a:t>
            </a:r>
            <a:r>
              <a:rPr lang="da-DK" dirty="0"/>
              <a:t> </a:t>
            </a:r>
          </a:p>
          <a:p>
            <a:r>
              <a:rPr lang="da-DK" dirty="0"/>
              <a:t>Oplæringsvejleder</a:t>
            </a:r>
          </a:p>
          <a:p>
            <a:r>
              <a:rPr lang="da-DK" dirty="0"/>
              <a:t>Teater og drama i pædagogisk arbejde</a:t>
            </a:r>
          </a:p>
          <a:p>
            <a:r>
              <a:rPr lang="da-DK" dirty="0"/>
              <a:t>Børn i udsatte positioner</a:t>
            </a:r>
          </a:p>
          <a:p>
            <a:r>
              <a:rPr lang="da-DK" dirty="0"/>
              <a:t>Børn, natur og udeliv </a:t>
            </a:r>
          </a:p>
          <a:p>
            <a:r>
              <a:rPr lang="da-DK" dirty="0"/>
              <a:t>Plus alt muligt andet </a:t>
            </a:r>
          </a:p>
        </p:txBody>
      </p:sp>
    </p:spTree>
    <p:extLst>
      <p:ext uri="{BB962C8B-B14F-4D97-AF65-F5344CB8AC3E}">
        <p14:creationId xmlns:p14="http://schemas.microsoft.com/office/powerpoint/2010/main" val="1169511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5305CA-E978-B1D7-A20E-8E9EE9A1254C}"/>
              </a:ext>
            </a:extLst>
          </p:cNvPr>
          <p:cNvSpPr>
            <a:spLocks noGrp="1"/>
          </p:cNvSpPr>
          <p:nvPr>
            <p:ph type="title"/>
          </p:nvPr>
        </p:nvSpPr>
        <p:spPr/>
        <p:txBody>
          <a:bodyPr/>
          <a:lstStyle/>
          <a:p>
            <a:r>
              <a:rPr lang="da-DK" dirty="0"/>
              <a:t>AMU i LFS 2025</a:t>
            </a:r>
          </a:p>
        </p:txBody>
      </p:sp>
      <p:sp>
        <p:nvSpPr>
          <p:cNvPr id="3" name="Pladsholder til tekst 2">
            <a:extLst>
              <a:ext uri="{FF2B5EF4-FFF2-40B4-BE49-F238E27FC236}">
                <a16:creationId xmlns:a16="http://schemas.microsoft.com/office/drawing/2014/main" id="{12C6064B-E4CE-12F6-E716-95D496050831}"/>
              </a:ext>
            </a:extLst>
          </p:cNvPr>
          <p:cNvSpPr>
            <a:spLocks noGrp="1"/>
          </p:cNvSpPr>
          <p:nvPr>
            <p:ph type="body" idx="1"/>
          </p:nvPr>
        </p:nvSpPr>
        <p:spPr/>
        <p:txBody>
          <a:bodyPr/>
          <a:lstStyle/>
          <a:p>
            <a:r>
              <a:rPr lang="da-DK" dirty="0"/>
              <a:t>Forår 2025</a:t>
            </a:r>
          </a:p>
        </p:txBody>
      </p:sp>
      <p:sp>
        <p:nvSpPr>
          <p:cNvPr id="4" name="Pladsholder til tekst 3">
            <a:extLst>
              <a:ext uri="{FF2B5EF4-FFF2-40B4-BE49-F238E27FC236}">
                <a16:creationId xmlns:a16="http://schemas.microsoft.com/office/drawing/2014/main" id="{4A9AAC52-045D-86BF-CAF3-06D7AE39F62A}"/>
              </a:ext>
            </a:extLst>
          </p:cNvPr>
          <p:cNvSpPr>
            <a:spLocks noGrp="1"/>
          </p:cNvSpPr>
          <p:nvPr>
            <p:ph type="body" sz="half" idx="15"/>
          </p:nvPr>
        </p:nvSpPr>
        <p:spPr/>
        <p:txBody>
          <a:bodyPr/>
          <a:lstStyle/>
          <a:p>
            <a:r>
              <a:rPr lang="da-DK" sz="1800" b="1" i="0" u="none" strike="noStrike" baseline="0" dirty="0">
                <a:solidFill>
                  <a:schemeClr val="bg2">
                    <a:lumMod val="40000"/>
                    <a:lumOff val="60000"/>
                  </a:schemeClr>
                </a:solidFill>
                <a:latin typeface="Roboto" panose="02000000000000000000" pitchFamily="2" charset="0"/>
              </a:rPr>
              <a:t>Arbejdet med lavaffektive metoder – Low </a:t>
            </a:r>
            <a:r>
              <a:rPr lang="da-DK" sz="1800" b="1" i="0" u="none" strike="noStrike" baseline="0" dirty="0" err="1">
                <a:solidFill>
                  <a:schemeClr val="bg2">
                    <a:lumMod val="40000"/>
                    <a:lumOff val="60000"/>
                  </a:schemeClr>
                </a:solidFill>
                <a:latin typeface="Roboto" panose="02000000000000000000" pitchFamily="2" charset="0"/>
              </a:rPr>
              <a:t>arousel</a:t>
            </a:r>
            <a:r>
              <a:rPr lang="da-DK" sz="1800" b="1" i="0" u="none" strike="noStrike" baseline="0" dirty="0">
                <a:solidFill>
                  <a:schemeClr val="bg2">
                    <a:lumMod val="40000"/>
                    <a:lumOff val="60000"/>
                  </a:schemeClr>
                </a:solidFill>
                <a:latin typeface="Roboto" panose="02000000000000000000" pitchFamily="2" charset="0"/>
              </a:rPr>
              <a:t>; 2 dage </a:t>
            </a:r>
          </a:p>
          <a:p>
            <a:pPr algn="l"/>
            <a:endParaRPr lang="da-DK" sz="1800" b="0" i="0" u="none" strike="noStrike" baseline="0" dirty="0">
              <a:solidFill>
                <a:schemeClr val="bg2">
                  <a:lumMod val="40000"/>
                  <a:lumOff val="60000"/>
                </a:schemeClr>
              </a:solidFill>
              <a:latin typeface="Roboto" panose="02000000000000000000" pitchFamily="2" charset="0"/>
            </a:endParaRPr>
          </a:p>
          <a:p>
            <a:r>
              <a:rPr lang="da-DK" sz="1800" b="0" i="0" u="none" strike="noStrike" baseline="0" dirty="0">
                <a:solidFill>
                  <a:schemeClr val="bg2">
                    <a:lumMod val="40000"/>
                    <a:lumOff val="60000"/>
                  </a:schemeClr>
                </a:solidFill>
                <a:latin typeface="Roboto" panose="02000000000000000000" pitchFamily="2" charset="0"/>
              </a:rPr>
              <a:t> </a:t>
            </a:r>
            <a:r>
              <a:rPr lang="da-DK" sz="1800" b="1" i="0" u="none" strike="noStrike" baseline="0" dirty="0" err="1">
                <a:solidFill>
                  <a:schemeClr val="bg2">
                    <a:lumMod val="40000"/>
                    <a:lumOff val="60000"/>
                  </a:schemeClr>
                </a:solidFill>
                <a:latin typeface="Roboto" panose="02000000000000000000" pitchFamily="2" charset="0"/>
              </a:rPr>
              <a:t>Neuropædagogik</a:t>
            </a:r>
            <a:r>
              <a:rPr lang="da-DK" sz="1800" b="1" i="0" u="none" strike="noStrike" baseline="0" dirty="0">
                <a:solidFill>
                  <a:schemeClr val="bg2">
                    <a:lumMod val="40000"/>
                    <a:lumOff val="60000"/>
                  </a:schemeClr>
                </a:solidFill>
                <a:latin typeface="Roboto" panose="02000000000000000000" pitchFamily="2" charset="0"/>
              </a:rPr>
              <a:t> som redskab i pædagogisk arbejde; 3 dage </a:t>
            </a:r>
            <a:endParaRPr lang="da-DK" dirty="0">
              <a:solidFill>
                <a:schemeClr val="bg2">
                  <a:lumMod val="40000"/>
                  <a:lumOff val="60000"/>
                </a:schemeClr>
              </a:solidFill>
            </a:endParaRPr>
          </a:p>
        </p:txBody>
      </p:sp>
      <p:sp>
        <p:nvSpPr>
          <p:cNvPr id="5" name="Pladsholder til tekst 4">
            <a:extLst>
              <a:ext uri="{FF2B5EF4-FFF2-40B4-BE49-F238E27FC236}">
                <a16:creationId xmlns:a16="http://schemas.microsoft.com/office/drawing/2014/main" id="{47F9BAB7-8300-76A6-030E-4A686E01FFB6}"/>
              </a:ext>
            </a:extLst>
          </p:cNvPr>
          <p:cNvSpPr>
            <a:spLocks noGrp="1"/>
          </p:cNvSpPr>
          <p:nvPr>
            <p:ph type="body" sz="quarter" idx="3"/>
          </p:nvPr>
        </p:nvSpPr>
        <p:spPr/>
        <p:txBody>
          <a:bodyPr/>
          <a:lstStyle/>
          <a:p>
            <a:r>
              <a:rPr lang="da-DK" dirty="0"/>
              <a:t>Forår 2025</a:t>
            </a:r>
          </a:p>
        </p:txBody>
      </p:sp>
      <p:sp>
        <p:nvSpPr>
          <p:cNvPr id="6" name="Pladsholder til tekst 5">
            <a:extLst>
              <a:ext uri="{FF2B5EF4-FFF2-40B4-BE49-F238E27FC236}">
                <a16:creationId xmlns:a16="http://schemas.microsoft.com/office/drawing/2014/main" id="{FD970811-5439-9996-160C-1BE9DEC4B68F}"/>
              </a:ext>
            </a:extLst>
          </p:cNvPr>
          <p:cNvSpPr>
            <a:spLocks noGrp="1"/>
          </p:cNvSpPr>
          <p:nvPr>
            <p:ph type="body" sz="half" idx="16"/>
          </p:nvPr>
        </p:nvSpPr>
        <p:spPr/>
        <p:txBody>
          <a:bodyPr/>
          <a:lstStyle/>
          <a:p>
            <a:r>
              <a:rPr lang="da-DK" sz="1800" b="1" i="0" u="none" strike="noStrike" baseline="0" dirty="0">
                <a:solidFill>
                  <a:schemeClr val="bg2">
                    <a:lumMod val="40000"/>
                    <a:lumOff val="60000"/>
                  </a:schemeClr>
                </a:solidFill>
                <a:latin typeface="Roboto" panose="02000000000000000000" pitchFamily="2" charset="0"/>
              </a:rPr>
              <a:t>Inklusion af børn med socialkognitive vanskeligheder; 5 dage </a:t>
            </a:r>
          </a:p>
          <a:p>
            <a:endParaRPr lang="da-DK" sz="1800" b="1" dirty="0">
              <a:solidFill>
                <a:schemeClr val="bg2">
                  <a:lumMod val="40000"/>
                  <a:lumOff val="60000"/>
                </a:schemeClr>
              </a:solidFill>
              <a:latin typeface="Roboto" panose="02000000000000000000" pitchFamily="2" charset="0"/>
            </a:endParaRPr>
          </a:p>
          <a:p>
            <a:r>
              <a:rPr lang="da-DK" sz="1800" b="1" i="0" u="none" strike="noStrike" baseline="0" dirty="0">
                <a:solidFill>
                  <a:schemeClr val="bg2">
                    <a:lumMod val="40000"/>
                    <a:lumOff val="60000"/>
                  </a:schemeClr>
                </a:solidFill>
                <a:latin typeface="Roboto" panose="02000000000000000000" pitchFamily="2" charset="0"/>
              </a:rPr>
              <a:t>Ressourcefokuseret tilgang til arbejdet med børn i udsatte positioner; 7 dage </a:t>
            </a:r>
            <a:endParaRPr lang="da-DK" dirty="0">
              <a:solidFill>
                <a:schemeClr val="bg2">
                  <a:lumMod val="40000"/>
                  <a:lumOff val="60000"/>
                </a:schemeClr>
              </a:solidFill>
            </a:endParaRPr>
          </a:p>
        </p:txBody>
      </p:sp>
      <p:sp>
        <p:nvSpPr>
          <p:cNvPr id="7" name="Pladsholder til tekst 6">
            <a:extLst>
              <a:ext uri="{FF2B5EF4-FFF2-40B4-BE49-F238E27FC236}">
                <a16:creationId xmlns:a16="http://schemas.microsoft.com/office/drawing/2014/main" id="{67461FBB-C164-7BA3-5766-51331894A08C}"/>
              </a:ext>
            </a:extLst>
          </p:cNvPr>
          <p:cNvSpPr>
            <a:spLocks noGrp="1"/>
          </p:cNvSpPr>
          <p:nvPr>
            <p:ph type="body" sz="quarter" idx="13"/>
          </p:nvPr>
        </p:nvSpPr>
        <p:spPr/>
        <p:txBody>
          <a:bodyPr/>
          <a:lstStyle/>
          <a:p>
            <a:r>
              <a:rPr lang="da-DK" dirty="0"/>
              <a:t>Efterår 2025</a:t>
            </a:r>
          </a:p>
        </p:txBody>
      </p:sp>
      <p:sp>
        <p:nvSpPr>
          <p:cNvPr id="8" name="Pladsholder til tekst 7">
            <a:extLst>
              <a:ext uri="{FF2B5EF4-FFF2-40B4-BE49-F238E27FC236}">
                <a16:creationId xmlns:a16="http://schemas.microsoft.com/office/drawing/2014/main" id="{EB288EF6-82E2-0931-B1BB-2EE9015B6A4F}"/>
              </a:ext>
            </a:extLst>
          </p:cNvPr>
          <p:cNvSpPr>
            <a:spLocks noGrp="1"/>
          </p:cNvSpPr>
          <p:nvPr>
            <p:ph type="body" sz="half" idx="17"/>
          </p:nvPr>
        </p:nvSpPr>
        <p:spPr/>
        <p:txBody>
          <a:bodyPr/>
          <a:lstStyle/>
          <a:p>
            <a:r>
              <a:rPr lang="da-DK" sz="1800" b="1" i="1" u="none" strike="noStrike" baseline="0" dirty="0">
                <a:solidFill>
                  <a:schemeClr val="bg2">
                    <a:lumMod val="40000"/>
                    <a:lumOff val="60000"/>
                  </a:schemeClr>
                </a:solidFill>
                <a:latin typeface="Roboto" panose="02000000000000000000" pitchFamily="2" charset="0"/>
              </a:rPr>
              <a:t>Formodentlig:</a:t>
            </a:r>
          </a:p>
          <a:p>
            <a:endParaRPr lang="da-DK" sz="1800" b="1" dirty="0">
              <a:solidFill>
                <a:schemeClr val="bg2">
                  <a:lumMod val="40000"/>
                  <a:lumOff val="60000"/>
                </a:schemeClr>
              </a:solidFill>
              <a:latin typeface="Roboto" panose="02000000000000000000" pitchFamily="2" charset="0"/>
            </a:endParaRPr>
          </a:p>
          <a:p>
            <a:r>
              <a:rPr lang="da-DK" sz="1800" b="1" i="0" u="none" strike="noStrike" baseline="0" dirty="0">
                <a:solidFill>
                  <a:schemeClr val="bg2">
                    <a:lumMod val="40000"/>
                    <a:lumOff val="60000"/>
                  </a:schemeClr>
                </a:solidFill>
                <a:latin typeface="Roboto" panose="02000000000000000000" pitchFamily="2" charset="0"/>
              </a:rPr>
              <a:t>Pædagogmedhjælper i dagtilbud; 15 dage </a:t>
            </a:r>
          </a:p>
          <a:p>
            <a:endParaRPr lang="da-DK" sz="1800" b="1" dirty="0">
              <a:solidFill>
                <a:srgbClr val="000000"/>
              </a:solidFill>
              <a:latin typeface="Roboto" panose="02000000000000000000" pitchFamily="2" charset="0"/>
            </a:endParaRPr>
          </a:p>
          <a:p>
            <a:endParaRPr lang="da-DK" dirty="0"/>
          </a:p>
        </p:txBody>
      </p:sp>
    </p:spTree>
    <p:extLst>
      <p:ext uri="{BB962C8B-B14F-4D97-AF65-F5344CB8AC3E}">
        <p14:creationId xmlns:p14="http://schemas.microsoft.com/office/powerpoint/2010/main" val="98076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3DF8B7-5057-417D-A865-5EA4F4E81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273" y="2329593"/>
            <a:ext cx="2307822" cy="43942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Billede 6" descr="Et billede, der indeholder tekst&#10;&#10;Automatisk genereret beskrivelse">
            <a:extLst>
              <a:ext uri="{FF2B5EF4-FFF2-40B4-BE49-F238E27FC236}">
                <a16:creationId xmlns:a16="http://schemas.microsoft.com/office/drawing/2014/main" id="{D0742618-3093-49C3-B637-1418C1AA2D36}"/>
              </a:ext>
            </a:extLst>
          </p:cNvPr>
          <p:cNvPicPr>
            <a:picLocks noChangeAspect="1"/>
          </p:cNvPicPr>
          <p:nvPr/>
        </p:nvPicPr>
        <p:blipFill rotWithShape="1">
          <a:blip r:embed="rId3">
            <a:extLst>
              <a:ext uri="{28A0092B-C50C-407E-A947-70E740481C1C}">
                <a14:useLocalDpi xmlns:a14="http://schemas.microsoft.com/office/drawing/2010/main" val="0"/>
              </a:ext>
            </a:extLst>
          </a:blip>
          <a:srcRect t="-610" r="-2" b="-2"/>
          <a:stretch/>
        </p:blipFill>
        <p:spPr>
          <a:xfrm>
            <a:off x="3142843" y="2322569"/>
            <a:ext cx="2023243" cy="4401265"/>
          </a:xfrm>
          <a:prstGeom prst="rect">
            <a:avLst/>
          </a:prstGeom>
          <a:ln>
            <a:solidFill>
              <a:schemeClr val="bg1"/>
            </a:solidFill>
          </a:ln>
        </p:spPr>
      </p:pic>
      <p:sp>
        <p:nvSpPr>
          <p:cNvPr id="10" name="Tekstfelt 9">
            <a:extLst>
              <a:ext uri="{FF2B5EF4-FFF2-40B4-BE49-F238E27FC236}">
                <a16:creationId xmlns:a16="http://schemas.microsoft.com/office/drawing/2014/main" id="{CCEC6648-4917-4472-85E1-C71F5290319E}"/>
              </a:ext>
            </a:extLst>
          </p:cNvPr>
          <p:cNvSpPr txBox="1"/>
          <p:nvPr/>
        </p:nvSpPr>
        <p:spPr>
          <a:xfrm>
            <a:off x="2538839" y="-46182"/>
            <a:ext cx="7098631" cy="707886"/>
          </a:xfrm>
          <a:prstGeom prst="rect">
            <a:avLst/>
          </a:prstGeom>
          <a:noFill/>
        </p:spPr>
        <p:txBody>
          <a:bodyPr wrap="square" rtlCol="0">
            <a:spAutoFit/>
          </a:bodyPr>
          <a:lstStyle/>
          <a:p>
            <a:r>
              <a:rPr lang="da-DK" sz="4000" dirty="0">
                <a:solidFill>
                  <a:srgbClr val="FFFF00"/>
                </a:solidFill>
                <a:highlight>
                  <a:srgbClr val="000000"/>
                </a:highlight>
              </a:rPr>
              <a:t>Sådan tjekker du ind til TR-mødet</a:t>
            </a:r>
          </a:p>
        </p:txBody>
      </p:sp>
      <p:sp>
        <p:nvSpPr>
          <p:cNvPr id="11" name="Tekstfelt 10">
            <a:extLst>
              <a:ext uri="{FF2B5EF4-FFF2-40B4-BE49-F238E27FC236}">
                <a16:creationId xmlns:a16="http://schemas.microsoft.com/office/drawing/2014/main" id="{0EDA8F05-B26A-4686-94A4-5537B7870541}"/>
              </a:ext>
            </a:extLst>
          </p:cNvPr>
          <p:cNvSpPr txBox="1"/>
          <p:nvPr/>
        </p:nvSpPr>
        <p:spPr>
          <a:xfrm>
            <a:off x="145884" y="659001"/>
            <a:ext cx="2493300" cy="1569660"/>
          </a:xfrm>
          <a:prstGeom prst="rect">
            <a:avLst/>
          </a:prstGeom>
          <a:noFill/>
        </p:spPr>
        <p:txBody>
          <a:bodyPr wrap="square" rtlCol="0">
            <a:spAutoFit/>
          </a:bodyPr>
          <a:lstStyle/>
          <a:p>
            <a:pPr algn="ctr"/>
            <a:r>
              <a:rPr lang="da-DK" sz="2400" dirty="0">
                <a:solidFill>
                  <a:srgbClr val="FFFF00"/>
                </a:solidFill>
                <a:highlight>
                  <a:srgbClr val="000000"/>
                </a:highlight>
              </a:rPr>
              <a:t>1. Åben kamera/ QR-appen, skan koden og tryk på </a:t>
            </a:r>
            <a:r>
              <a:rPr lang="da-DK" sz="2400" dirty="0" err="1">
                <a:solidFill>
                  <a:srgbClr val="FFFF00"/>
                </a:solidFill>
                <a:highlight>
                  <a:srgbClr val="000000"/>
                </a:highlight>
              </a:rPr>
              <a:t>popup</a:t>
            </a:r>
            <a:r>
              <a:rPr lang="da-DK" sz="2400" dirty="0">
                <a:solidFill>
                  <a:srgbClr val="FFFF00"/>
                </a:solidFill>
                <a:highlight>
                  <a:srgbClr val="000000"/>
                </a:highlight>
              </a:rPr>
              <a:t>-vinduet</a:t>
            </a:r>
          </a:p>
        </p:txBody>
      </p:sp>
      <p:sp>
        <p:nvSpPr>
          <p:cNvPr id="19" name="Pil: nedad 18">
            <a:extLst>
              <a:ext uri="{FF2B5EF4-FFF2-40B4-BE49-F238E27FC236}">
                <a16:creationId xmlns:a16="http://schemas.microsoft.com/office/drawing/2014/main" id="{4A43F9DA-396B-402A-8006-22D1386D0634}"/>
              </a:ext>
            </a:extLst>
          </p:cNvPr>
          <p:cNvSpPr/>
          <p:nvPr/>
        </p:nvSpPr>
        <p:spPr>
          <a:xfrm>
            <a:off x="3786857" y="4383061"/>
            <a:ext cx="159602" cy="990721"/>
          </a:xfrm>
          <a:prstGeom prst="down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ekstfelt 23">
            <a:extLst>
              <a:ext uri="{FF2B5EF4-FFF2-40B4-BE49-F238E27FC236}">
                <a16:creationId xmlns:a16="http://schemas.microsoft.com/office/drawing/2014/main" id="{E6E1581E-FFD1-44CF-9EBD-67AF2E316234}"/>
              </a:ext>
            </a:extLst>
          </p:cNvPr>
          <p:cNvSpPr txBox="1"/>
          <p:nvPr/>
        </p:nvSpPr>
        <p:spPr>
          <a:xfrm>
            <a:off x="3007578" y="659001"/>
            <a:ext cx="2283937" cy="1200329"/>
          </a:xfrm>
          <a:prstGeom prst="rect">
            <a:avLst/>
          </a:prstGeom>
          <a:noFill/>
        </p:spPr>
        <p:txBody>
          <a:bodyPr wrap="square" rtlCol="0">
            <a:spAutoFit/>
          </a:bodyPr>
          <a:lstStyle/>
          <a:p>
            <a:pPr algn="ctr"/>
            <a:r>
              <a:rPr lang="da-DK" sz="2400" dirty="0">
                <a:solidFill>
                  <a:srgbClr val="FFFF00"/>
                </a:solidFill>
                <a:highlight>
                  <a:srgbClr val="000000"/>
                </a:highlight>
              </a:rPr>
              <a:t>2. </a:t>
            </a:r>
            <a:r>
              <a:rPr lang="da-DK" sz="2400" dirty="0" err="1">
                <a:solidFill>
                  <a:srgbClr val="FFFF00"/>
                </a:solidFill>
                <a:highlight>
                  <a:srgbClr val="000000"/>
                </a:highlight>
              </a:rPr>
              <a:t>Scroll</a:t>
            </a:r>
            <a:r>
              <a:rPr lang="da-DK" sz="2400" dirty="0">
                <a:solidFill>
                  <a:srgbClr val="FFFF00"/>
                </a:solidFill>
                <a:highlight>
                  <a:srgbClr val="000000"/>
                </a:highlight>
              </a:rPr>
              <a:t> helt ned i bunden og tryk </a:t>
            </a:r>
          </a:p>
          <a:p>
            <a:pPr algn="ctr"/>
            <a:r>
              <a:rPr lang="da-DK" sz="2400" dirty="0">
                <a:solidFill>
                  <a:srgbClr val="FFFF00"/>
                </a:solidFill>
                <a:highlight>
                  <a:srgbClr val="000000"/>
                </a:highlight>
              </a:rPr>
              <a:t>”</a:t>
            </a:r>
            <a:r>
              <a:rPr lang="da-DK" sz="2400" dirty="0">
                <a:solidFill>
                  <a:srgbClr val="00B0F0"/>
                </a:solidFill>
                <a:highlight>
                  <a:srgbClr val="000000"/>
                </a:highlight>
              </a:rPr>
              <a:t>TILMELD MIG</a:t>
            </a:r>
            <a:r>
              <a:rPr lang="da-DK" sz="2400" dirty="0">
                <a:solidFill>
                  <a:srgbClr val="FFFF00"/>
                </a:solidFill>
                <a:highlight>
                  <a:srgbClr val="000000"/>
                </a:highlight>
              </a:rPr>
              <a:t>”</a:t>
            </a:r>
          </a:p>
        </p:txBody>
      </p:sp>
      <p:sp>
        <p:nvSpPr>
          <p:cNvPr id="25" name="Ellipse 24">
            <a:extLst>
              <a:ext uri="{FF2B5EF4-FFF2-40B4-BE49-F238E27FC236}">
                <a16:creationId xmlns:a16="http://schemas.microsoft.com/office/drawing/2014/main" id="{A2FE61C6-6AEF-4245-A7B3-ADCA352045EC}"/>
              </a:ext>
            </a:extLst>
          </p:cNvPr>
          <p:cNvSpPr/>
          <p:nvPr/>
        </p:nvSpPr>
        <p:spPr>
          <a:xfrm>
            <a:off x="3237979" y="5455717"/>
            <a:ext cx="1263410" cy="690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CBCCEC04-3B4B-45E8-A472-AC0B61A0F4C4}"/>
              </a:ext>
            </a:extLst>
          </p:cNvPr>
          <p:cNvSpPr txBox="1"/>
          <p:nvPr/>
        </p:nvSpPr>
        <p:spPr>
          <a:xfrm>
            <a:off x="5788274" y="659001"/>
            <a:ext cx="2723820" cy="830997"/>
          </a:xfrm>
          <a:prstGeom prst="rect">
            <a:avLst/>
          </a:prstGeom>
          <a:noFill/>
        </p:spPr>
        <p:txBody>
          <a:bodyPr wrap="square" rtlCol="0">
            <a:spAutoFit/>
          </a:bodyPr>
          <a:lstStyle/>
          <a:p>
            <a:pPr algn="ctr"/>
            <a:r>
              <a:rPr lang="da-DK" sz="2400" dirty="0">
                <a:solidFill>
                  <a:srgbClr val="FFFF00"/>
                </a:solidFill>
                <a:highlight>
                  <a:srgbClr val="000000"/>
                </a:highlight>
              </a:rPr>
              <a:t>3. Udfyld </a:t>
            </a:r>
            <a:r>
              <a:rPr lang="da-DK" sz="2400" dirty="0">
                <a:solidFill>
                  <a:srgbClr val="00B0F0"/>
                </a:solidFill>
                <a:highlight>
                  <a:srgbClr val="000000"/>
                </a:highlight>
              </a:rPr>
              <a:t>CPR-nummer</a:t>
            </a:r>
            <a:r>
              <a:rPr lang="da-DK" sz="2400" dirty="0">
                <a:solidFill>
                  <a:srgbClr val="FFFF00"/>
                </a:solidFill>
                <a:highlight>
                  <a:srgbClr val="000000"/>
                </a:highlight>
              </a:rPr>
              <a:t> og </a:t>
            </a:r>
            <a:r>
              <a:rPr lang="da-DK" sz="2400" dirty="0">
                <a:solidFill>
                  <a:srgbClr val="00B0F0"/>
                </a:solidFill>
                <a:highlight>
                  <a:srgbClr val="000000"/>
                </a:highlight>
              </a:rPr>
              <a:t>fornavn</a:t>
            </a:r>
          </a:p>
        </p:txBody>
      </p:sp>
      <p:sp>
        <p:nvSpPr>
          <p:cNvPr id="28" name="Tekstfelt 27">
            <a:extLst>
              <a:ext uri="{FF2B5EF4-FFF2-40B4-BE49-F238E27FC236}">
                <a16:creationId xmlns:a16="http://schemas.microsoft.com/office/drawing/2014/main" id="{25357E08-D451-41A2-9C98-D45452C45B40}"/>
              </a:ext>
            </a:extLst>
          </p:cNvPr>
          <p:cNvSpPr txBox="1"/>
          <p:nvPr/>
        </p:nvSpPr>
        <p:spPr>
          <a:xfrm>
            <a:off x="5515947" y="1454030"/>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Tryk ”</a:t>
            </a:r>
            <a:r>
              <a:rPr lang="da-DK" sz="2400" dirty="0">
                <a:solidFill>
                  <a:srgbClr val="00B0F0"/>
                </a:solidFill>
                <a:highlight>
                  <a:srgbClr val="000000"/>
                </a:highlight>
              </a:rPr>
              <a:t>SØG      </a:t>
            </a:r>
            <a:r>
              <a:rPr lang="da-DK" sz="2400" dirty="0">
                <a:solidFill>
                  <a:srgbClr val="FFFF00"/>
                </a:solidFill>
                <a:highlight>
                  <a:srgbClr val="000000"/>
                </a:highlight>
              </a:rPr>
              <a:t>”</a:t>
            </a:r>
          </a:p>
        </p:txBody>
      </p:sp>
      <p:sp>
        <p:nvSpPr>
          <p:cNvPr id="32" name="Pil: opadgående 31">
            <a:extLst>
              <a:ext uri="{FF2B5EF4-FFF2-40B4-BE49-F238E27FC236}">
                <a16:creationId xmlns:a16="http://schemas.microsoft.com/office/drawing/2014/main" id="{4E371879-76DE-4ABC-83C5-CB59EEC80C96}"/>
              </a:ext>
            </a:extLst>
          </p:cNvPr>
          <p:cNvSpPr/>
          <p:nvPr/>
        </p:nvSpPr>
        <p:spPr>
          <a:xfrm>
            <a:off x="7856585" y="5455717"/>
            <a:ext cx="189432" cy="74328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Ellipse 39">
            <a:extLst>
              <a:ext uri="{FF2B5EF4-FFF2-40B4-BE49-F238E27FC236}">
                <a16:creationId xmlns:a16="http://schemas.microsoft.com/office/drawing/2014/main" id="{C7F7AAC0-3A33-4F51-B636-D3FECC187765}"/>
              </a:ext>
            </a:extLst>
          </p:cNvPr>
          <p:cNvSpPr/>
          <p:nvPr/>
        </p:nvSpPr>
        <p:spPr>
          <a:xfrm>
            <a:off x="7751207" y="5042921"/>
            <a:ext cx="400188"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Picture 2">
            <a:extLst>
              <a:ext uri="{FF2B5EF4-FFF2-40B4-BE49-F238E27FC236}">
                <a16:creationId xmlns:a16="http://schemas.microsoft.com/office/drawing/2014/main" id="{2BEC8976-2391-43D2-B25B-F6ED0045C4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77" y="2329593"/>
            <a:ext cx="2030514" cy="43942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3F90A5C-724E-4EA3-87FD-CCF7F1226F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4282" y="2322569"/>
            <a:ext cx="2285828" cy="43872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kstfelt 17">
            <a:extLst>
              <a:ext uri="{FF2B5EF4-FFF2-40B4-BE49-F238E27FC236}">
                <a16:creationId xmlns:a16="http://schemas.microsoft.com/office/drawing/2014/main" id="{635B5C1C-1557-455B-B231-23BFCFABCB8C}"/>
              </a:ext>
            </a:extLst>
          </p:cNvPr>
          <p:cNvSpPr txBox="1"/>
          <p:nvPr/>
        </p:nvSpPr>
        <p:spPr>
          <a:xfrm>
            <a:off x="8642959" y="1032001"/>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4. Tryk ”</a:t>
            </a:r>
            <a:r>
              <a:rPr lang="da-DK" sz="2400" dirty="0">
                <a:solidFill>
                  <a:srgbClr val="00B0F0"/>
                </a:solidFill>
                <a:highlight>
                  <a:srgbClr val="000000"/>
                </a:highlight>
              </a:rPr>
              <a:t>UDFØR</a:t>
            </a:r>
            <a:r>
              <a:rPr lang="da-DK" sz="2400" dirty="0">
                <a:solidFill>
                  <a:srgbClr val="FFFF00"/>
                </a:solidFill>
                <a:highlight>
                  <a:srgbClr val="000000"/>
                </a:highlight>
              </a:rPr>
              <a:t>”</a:t>
            </a:r>
          </a:p>
        </p:txBody>
      </p:sp>
      <p:sp>
        <p:nvSpPr>
          <p:cNvPr id="20" name="Ellipse 19">
            <a:extLst>
              <a:ext uri="{FF2B5EF4-FFF2-40B4-BE49-F238E27FC236}">
                <a16:creationId xmlns:a16="http://schemas.microsoft.com/office/drawing/2014/main" id="{A6F132FA-8006-418F-BEF7-E69F41D54462}"/>
              </a:ext>
            </a:extLst>
          </p:cNvPr>
          <p:cNvSpPr/>
          <p:nvPr/>
        </p:nvSpPr>
        <p:spPr>
          <a:xfrm>
            <a:off x="10752362" y="5946530"/>
            <a:ext cx="667748" cy="400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il: opadgående 20">
            <a:extLst>
              <a:ext uri="{FF2B5EF4-FFF2-40B4-BE49-F238E27FC236}">
                <a16:creationId xmlns:a16="http://schemas.microsoft.com/office/drawing/2014/main" id="{07F171B6-3F6E-418A-8EBE-EC0691519A1B}"/>
              </a:ext>
            </a:extLst>
          </p:cNvPr>
          <p:cNvSpPr/>
          <p:nvPr/>
        </p:nvSpPr>
        <p:spPr>
          <a:xfrm rot="10800000">
            <a:off x="10987291" y="5010680"/>
            <a:ext cx="197889" cy="76453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descr="Forstørrelsesglas kontur">
            <a:extLst>
              <a:ext uri="{FF2B5EF4-FFF2-40B4-BE49-F238E27FC236}">
                <a16:creationId xmlns:a16="http://schemas.microsoft.com/office/drawing/2014/main" id="{A0917C46-CD44-4859-9B83-6CCF4CDFEF3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83825" y="1513867"/>
            <a:ext cx="334764" cy="334764"/>
          </a:xfrm>
          <a:prstGeom prst="rect">
            <a:avLst/>
          </a:prstGeom>
        </p:spPr>
      </p:pic>
    </p:spTree>
    <p:extLst>
      <p:ext uri="{BB962C8B-B14F-4D97-AF65-F5344CB8AC3E}">
        <p14:creationId xmlns:p14="http://schemas.microsoft.com/office/powerpoint/2010/main" val="2200419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61BF9A8-E8A8-4D60-B5E1-671E4A325A6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A166162-27CF-4BB5-A3B4-02AF290994A7}"/>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Korte Meddelelser</a:t>
            </a: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ffectLst/>
                <a:ea typeface="Times New Roman" panose="02020603050405020304" pitchFamily="18" charset="0"/>
              </a:rPr>
              <a:t>AMU Kurser</a:t>
            </a:r>
          </a:p>
          <a:p>
            <a:pPr marL="342900" lvl="0" indent="-342900">
              <a:lnSpc>
                <a:spcPct val="150000"/>
              </a:lnSpc>
              <a:buFont typeface="+mj-lt"/>
              <a:buAutoNum type="arabicPeriod"/>
            </a:pPr>
            <a:r>
              <a:rPr lang="da-DK" sz="1800" b="1" dirty="0">
                <a:effectLst/>
                <a:ea typeface="Times New Roman" panose="02020603050405020304" pitchFamily="18" charset="0"/>
              </a:rPr>
              <a:t>Budget 2025 Frederiksberg</a:t>
            </a:r>
          </a:p>
          <a:p>
            <a:pPr marL="342900" lvl="0" indent="-342900">
              <a:lnSpc>
                <a:spcPct val="150000"/>
              </a:lnSpc>
              <a:buFont typeface="+mj-lt"/>
              <a:buAutoNum type="arabicPeriod"/>
            </a:pPr>
            <a:r>
              <a:rPr lang="da-DK" sz="1800" dirty="0">
                <a:ea typeface="Times New Roman" panose="02020603050405020304" pitchFamily="18" charset="0"/>
              </a:rPr>
              <a:t>Hjemmesiden</a:t>
            </a:r>
          </a:p>
          <a:p>
            <a:pPr marL="342900" lvl="0" indent="-342900">
              <a:lnSpc>
                <a:spcPct val="150000"/>
              </a:lnSpc>
              <a:buFont typeface="+mj-lt"/>
              <a:buAutoNum type="arabicPeriod"/>
            </a:pPr>
            <a:r>
              <a:rPr lang="da-DK" sz="1800" dirty="0">
                <a:effectLst/>
                <a:ea typeface="Times New Roman" panose="02020603050405020304" pitchFamily="18" charset="0"/>
              </a:rPr>
              <a:t>Tid til at mødes med nyansatte i arbejdstiden</a:t>
            </a:r>
          </a:p>
          <a:p>
            <a:pPr marL="342900" lvl="0" indent="-342900">
              <a:lnSpc>
                <a:spcPct val="150000"/>
              </a:lnSpc>
              <a:buFont typeface="+mj-lt"/>
              <a:buAutoNum type="arabicPeriod"/>
            </a:pPr>
            <a:r>
              <a:rPr lang="da-DK" sz="1800" dirty="0">
                <a:effectLst/>
                <a:ea typeface="Times New Roman" panose="02020603050405020304" pitchFamily="18" charset="0"/>
              </a:rPr>
              <a:t>Retningslinjer om krænkende handlinger</a:t>
            </a: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348949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B2C5BC77-1EBE-4670-B7FB-D217B9F6B80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8" name="think-cell data - do not delete" hidden="1">
                        <a:extLst>
                          <a:ext uri="{FF2B5EF4-FFF2-40B4-BE49-F238E27FC236}">
                            <a16:creationId xmlns:a16="http://schemas.microsoft.com/office/drawing/2014/main" id="{B2C5BC77-1EBE-4670-B7FB-D217B9F6B8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Pladsholder til tekst 1">
            <a:extLst>
              <a:ext uri="{FF2B5EF4-FFF2-40B4-BE49-F238E27FC236}">
                <a16:creationId xmlns:a16="http://schemas.microsoft.com/office/drawing/2014/main" id="{1E020454-A870-40F2-AACA-4447510C8654}"/>
              </a:ext>
            </a:extLst>
          </p:cNvPr>
          <p:cNvSpPr>
            <a:spLocks noGrp="1"/>
          </p:cNvSpPr>
          <p:nvPr>
            <p:ph type="body" sz="quarter" idx="14"/>
          </p:nvPr>
        </p:nvSpPr>
        <p:spPr/>
        <p:txBody>
          <a:bodyPr/>
          <a:lstStyle/>
          <a:p>
            <a:r>
              <a:rPr lang="da-DK"/>
              <a:t>1</a:t>
            </a:r>
          </a:p>
        </p:txBody>
      </p:sp>
      <p:sp>
        <p:nvSpPr>
          <p:cNvPr id="3" name="Pladsholder til tekst 2">
            <a:extLst>
              <a:ext uri="{FF2B5EF4-FFF2-40B4-BE49-F238E27FC236}">
                <a16:creationId xmlns:a16="http://schemas.microsoft.com/office/drawing/2014/main" id="{EC08E1A0-A9E6-4F44-AFC8-0302B6BC9562}"/>
              </a:ext>
            </a:extLst>
          </p:cNvPr>
          <p:cNvSpPr>
            <a:spLocks noGrp="1"/>
          </p:cNvSpPr>
          <p:nvPr>
            <p:ph type="body" sz="quarter" idx="15"/>
          </p:nvPr>
        </p:nvSpPr>
        <p:spPr/>
        <p:txBody>
          <a:bodyPr/>
          <a:lstStyle/>
          <a:p>
            <a:r>
              <a:rPr lang="da-DK"/>
              <a:t>Budget 2024</a:t>
            </a:r>
          </a:p>
        </p:txBody>
      </p:sp>
      <p:sp>
        <p:nvSpPr>
          <p:cNvPr id="4" name="Titel 3">
            <a:extLst>
              <a:ext uri="{FF2B5EF4-FFF2-40B4-BE49-F238E27FC236}">
                <a16:creationId xmlns:a16="http://schemas.microsoft.com/office/drawing/2014/main" id="{444503E9-D91A-48D4-AEF0-EFFA4A3B2FAB}"/>
              </a:ext>
            </a:extLst>
          </p:cNvPr>
          <p:cNvSpPr>
            <a:spLocks noGrp="1"/>
          </p:cNvSpPr>
          <p:nvPr>
            <p:ph type="title"/>
          </p:nvPr>
        </p:nvSpPr>
        <p:spPr>
          <a:xfrm>
            <a:off x="5486400" y="404665"/>
            <a:ext cx="6081712" cy="978729"/>
          </a:xfrm>
        </p:spPr>
        <p:txBody>
          <a:bodyPr vert="horz"/>
          <a:lstStyle/>
          <a:p>
            <a:r>
              <a:rPr lang="da-DK"/>
              <a:t>6 ud af 7 partier har indgået </a:t>
            </a:r>
            <a:r>
              <a:rPr lang="da-DK" b="1">
                <a:solidFill>
                  <a:schemeClr val="accent1"/>
                </a:solidFill>
              </a:rPr>
              <a:t>budgetaftale på Frederiksberg</a:t>
            </a:r>
          </a:p>
        </p:txBody>
      </p:sp>
      <p:sp>
        <p:nvSpPr>
          <p:cNvPr id="5" name="Pladsholder til tekst 4">
            <a:extLst>
              <a:ext uri="{FF2B5EF4-FFF2-40B4-BE49-F238E27FC236}">
                <a16:creationId xmlns:a16="http://schemas.microsoft.com/office/drawing/2014/main" id="{CF3355EF-80FB-4F66-ADE0-844E6B8964B7}"/>
              </a:ext>
            </a:extLst>
          </p:cNvPr>
          <p:cNvSpPr>
            <a:spLocks noGrp="1"/>
          </p:cNvSpPr>
          <p:nvPr>
            <p:ph type="body" sz="quarter" idx="16"/>
          </p:nvPr>
        </p:nvSpPr>
        <p:spPr>
          <a:xfrm>
            <a:off x="5486399" y="1552035"/>
            <a:ext cx="5723467" cy="4524315"/>
          </a:xfrm>
          <a:solidFill>
            <a:schemeClr val="bg1"/>
          </a:solidFill>
          <a:ln>
            <a:noFill/>
          </a:ln>
        </p:spPr>
        <p:txBody>
          <a:bodyPr lIns="72000" tIns="45720" rIns="72000" bIns="45720" anchor="t">
            <a:spAutoFit/>
          </a:bodyPr>
          <a:lstStyle/>
          <a:p>
            <a:pPr>
              <a:spcBef>
                <a:spcPts val="0"/>
              </a:spcBef>
            </a:pPr>
            <a:r>
              <a:rPr lang="da-DK" sz="1800"/>
              <a:t>Socialdemokratiet, Enhedslisten, Det Radikale Venstre, Venstre, SF og Moderaterne har indgået aftale om Frederiksberg Kommunes budget for 2025</a:t>
            </a:r>
          </a:p>
          <a:p>
            <a:pPr>
              <a:spcBef>
                <a:spcPts val="0"/>
              </a:spcBef>
            </a:pPr>
            <a:endParaRPr lang="da-DK" sz="1800"/>
          </a:p>
          <a:p>
            <a:pPr>
              <a:spcBef>
                <a:spcPts val="0"/>
              </a:spcBef>
            </a:pPr>
            <a:r>
              <a:rPr lang="da-DK" sz="1800"/>
              <a:t>Budget 2025 prioriterer byens velfærd og Frederiksbergs grønne profil samtidig med, at skatten holdes uændret i 2025. I 2026 sænkes skatten i overensstemmelse med principperne besluttet med budgetaftalen for budget 2024.</a:t>
            </a:r>
            <a:endParaRPr lang="da-DK" sz="1800">
              <a:cs typeface="Segoe UI"/>
            </a:endParaRPr>
          </a:p>
          <a:p>
            <a:pPr>
              <a:spcBef>
                <a:spcPts val="0"/>
              </a:spcBef>
            </a:pPr>
            <a:endParaRPr lang="da-DK" sz="1800">
              <a:cs typeface="Segoe UI"/>
            </a:endParaRPr>
          </a:p>
          <a:p>
            <a:pPr>
              <a:spcBef>
                <a:spcPts val="0"/>
              </a:spcBef>
            </a:pPr>
            <a:r>
              <a:rPr lang="da-DK" sz="1800">
                <a:cs typeface="Segoe UI"/>
              </a:rPr>
              <a:t>Der er vedtaget besparelser og effektiviseringer for 44 mio. kr. i 2025 stigende til 68 mio. kr. i 2028. Det er lidt lavere end de sidste to års budgetaftaler.</a:t>
            </a:r>
          </a:p>
          <a:p>
            <a:pPr marL="0" indent="0">
              <a:spcBef>
                <a:spcPts val="0"/>
              </a:spcBef>
              <a:buNone/>
            </a:pPr>
            <a:endParaRPr lang="da-DK" sz="1800"/>
          </a:p>
          <a:p>
            <a:pPr>
              <a:spcBef>
                <a:spcPts val="0"/>
              </a:spcBef>
            </a:pPr>
            <a:r>
              <a:rPr lang="da-DK" sz="1800"/>
              <a:t>Med budgetaftalen vokser kommunens udgifter til service af byens borgere med 68 mio. kr. i 2025</a:t>
            </a:r>
            <a:endParaRPr lang="da-DK" sz="1800">
              <a:solidFill>
                <a:srgbClr val="FF0000"/>
              </a:solidFill>
            </a:endParaRPr>
          </a:p>
        </p:txBody>
      </p:sp>
      <p:pic>
        <p:nvPicPr>
          <p:cNvPr id="14" name="Billede 13">
            <a:extLst>
              <a:ext uri="{FF2B5EF4-FFF2-40B4-BE49-F238E27FC236}">
                <a16:creationId xmlns:a16="http://schemas.microsoft.com/office/drawing/2014/main" id="{9DB64210-4A16-6483-7BFF-6AA928F9611E}"/>
              </a:ext>
            </a:extLst>
          </p:cNvPr>
          <p:cNvPicPr>
            <a:picLocks noChangeAspect="1"/>
          </p:cNvPicPr>
          <p:nvPr/>
        </p:nvPicPr>
        <p:blipFill>
          <a:blip r:embed="rId5"/>
          <a:stretch>
            <a:fillRect/>
          </a:stretch>
        </p:blipFill>
        <p:spPr>
          <a:xfrm>
            <a:off x="0" y="-1"/>
            <a:ext cx="4920424" cy="6858001"/>
          </a:xfrm>
          <a:prstGeom prst="rect">
            <a:avLst/>
          </a:prstGeom>
        </p:spPr>
      </p:pic>
    </p:spTree>
    <p:extLst>
      <p:ext uri="{BB962C8B-B14F-4D97-AF65-F5344CB8AC3E}">
        <p14:creationId xmlns:p14="http://schemas.microsoft.com/office/powerpoint/2010/main" val="791913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C6ABA99-6B54-4DF9-8614-A2D50EC50F5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05" imgH="405" progId="TCLayout.ActiveDocument.1">
                  <p:embed/>
                </p:oleObj>
              </mc:Choice>
              <mc:Fallback>
                <p:oleObj name="think-cell Slide" r:id="rId9" imgW="405" imgH="405" progId="TCLayout.ActiveDocument.1">
                  <p:embed/>
                  <p:pic>
                    <p:nvPicPr>
                      <p:cNvPr id="8" name="think-cell data - do not delete" hidden="1">
                        <a:extLst>
                          <a:ext uri="{FF2B5EF4-FFF2-40B4-BE49-F238E27FC236}">
                            <a16:creationId xmlns:a16="http://schemas.microsoft.com/office/drawing/2014/main" id="{AC6ABA99-6B54-4DF9-8614-A2D50EC50F5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5003D99-86C6-4593-A084-5FB7011EFB17}"/>
              </a:ext>
            </a:extLst>
          </p:cNvPr>
          <p:cNvSpPr>
            <a:spLocks noGrp="1"/>
          </p:cNvSpPr>
          <p:nvPr>
            <p:ph type="title"/>
          </p:nvPr>
        </p:nvSpPr>
        <p:spPr>
          <a:xfrm>
            <a:off x="623888" y="404665"/>
            <a:ext cx="10944224" cy="978729"/>
          </a:xfrm>
        </p:spPr>
        <p:txBody>
          <a:bodyPr vert="horz" wrap="square" lIns="0" tIns="45720" rIns="91440" bIns="45720" anchor="t">
            <a:spAutoFit/>
          </a:bodyPr>
          <a:lstStyle/>
          <a:p>
            <a:r>
              <a:rPr lang="da-DK"/>
              <a:t>Der skabes balance i økonomien ved at skatten holdes uændret i 2025 og ved nye besparelser og effektiviseringer</a:t>
            </a:r>
          </a:p>
        </p:txBody>
      </p:sp>
      <p:sp>
        <p:nvSpPr>
          <p:cNvPr id="3" name="Pladsholder til tekst 2">
            <a:extLst>
              <a:ext uri="{FF2B5EF4-FFF2-40B4-BE49-F238E27FC236}">
                <a16:creationId xmlns:a16="http://schemas.microsoft.com/office/drawing/2014/main" id="{4F6388BC-B4FB-40B4-8EC8-E9128AFAAE29}"/>
              </a:ext>
            </a:extLst>
          </p:cNvPr>
          <p:cNvSpPr>
            <a:spLocks noGrp="1"/>
          </p:cNvSpPr>
          <p:nvPr>
            <p:ph type="body" sz="quarter" idx="12"/>
          </p:nvPr>
        </p:nvSpPr>
        <p:spPr>
          <a:xfrm>
            <a:off x="623888" y="1465406"/>
            <a:ext cx="3609972" cy="584775"/>
          </a:xfrm>
        </p:spPr>
        <p:txBody>
          <a:bodyPr/>
          <a:lstStyle/>
          <a:p>
            <a:r>
              <a:rPr lang="da-DK" sz="1600">
                <a:ea typeface="Ebrima" panose="02000000000000000000" pitchFamily="2" charset="0"/>
                <a:cs typeface="Segoe UI" panose="020B0502040204020203" pitchFamily="34" charset="0"/>
              </a:rPr>
              <a:t>Centrale elementer i budgetaftalen</a:t>
            </a:r>
          </a:p>
        </p:txBody>
      </p:sp>
      <p:sp>
        <p:nvSpPr>
          <p:cNvPr id="4" name="Pladsholder til tekst 3">
            <a:extLst>
              <a:ext uri="{FF2B5EF4-FFF2-40B4-BE49-F238E27FC236}">
                <a16:creationId xmlns:a16="http://schemas.microsoft.com/office/drawing/2014/main" id="{72867096-FC8D-4639-9D8E-A63432855DDC}"/>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0E6D181A-84D7-4C4E-A4D6-56DC175D32C4}"/>
              </a:ext>
            </a:extLst>
          </p:cNvPr>
          <p:cNvSpPr>
            <a:spLocks noGrp="1"/>
          </p:cNvSpPr>
          <p:nvPr>
            <p:ph type="body" sz="quarter" idx="14"/>
          </p:nvPr>
        </p:nvSpPr>
        <p:spPr/>
        <p:txBody>
          <a:bodyPr/>
          <a:lstStyle/>
          <a:p>
            <a:r>
              <a:rPr lang="da-DK"/>
              <a:t> </a:t>
            </a:r>
          </a:p>
        </p:txBody>
      </p:sp>
      <p:sp>
        <p:nvSpPr>
          <p:cNvPr id="6" name="Pladsholder til tekst 5">
            <a:extLst>
              <a:ext uri="{FF2B5EF4-FFF2-40B4-BE49-F238E27FC236}">
                <a16:creationId xmlns:a16="http://schemas.microsoft.com/office/drawing/2014/main" id="{68C34345-6B57-41A8-BF2C-80DEBE832406}"/>
              </a:ext>
            </a:extLst>
          </p:cNvPr>
          <p:cNvSpPr>
            <a:spLocks noGrp="1"/>
          </p:cNvSpPr>
          <p:nvPr>
            <p:ph type="body" sz="quarter" idx="15"/>
          </p:nvPr>
        </p:nvSpPr>
        <p:spPr>
          <a:xfrm>
            <a:off x="407368" y="71030"/>
            <a:ext cx="11160744" cy="260350"/>
          </a:xfrm>
        </p:spPr>
        <p:txBody>
          <a:bodyPr/>
          <a:lstStyle/>
          <a:p>
            <a:r>
              <a:rPr lang="da-DK"/>
              <a:t>Budget 2025</a:t>
            </a:r>
          </a:p>
        </p:txBody>
      </p:sp>
      <p:sp>
        <p:nvSpPr>
          <p:cNvPr id="9" name="Pladsholder til tekst 2">
            <a:extLst>
              <a:ext uri="{FF2B5EF4-FFF2-40B4-BE49-F238E27FC236}">
                <a16:creationId xmlns:a16="http://schemas.microsoft.com/office/drawing/2014/main" id="{6788161E-55B4-48C6-BA34-2D4938E8CC52}"/>
              </a:ext>
            </a:extLst>
          </p:cNvPr>
          <p:cNvSpPr txBox="1">
            <a:spLocks/>
          </p:cNvSpPr>
          <p:nvPr/>
        </p:nvSpPr>
        <p:spPr>
          <a:xfrm>
            <a:off x="4975140" y="1711627"/>
            <a:ext cx="6592972" cy="338554"/>
          </a:xfrm>
          <a:prstGeom prst="rect">
            <a:avLst/>
          </a:prstGeom>
        </p:spPr>
        <p:txBody>
          <a:bodyPr wrap="square" lIns="0" rIns="0" anchor="b">
            <a:spAutoFit/>
          </a:bodyPr>
          <a:lstStyle>
            <a:lvl1pPr marL="0" indent="0" algn="l" defTabSz="914400" rtl="0" eaLnBrk="1" latinLnBrk="0" hangingPunct="1">
              <a:lnSpc>
                <a:spcPct val="100000"/>
              </a:lnSpc>
              <a:spcBef>
                <a:spcPts val="300"/>
              </a:spcBef>
              <a:buFont typeface="Arial" panose="020B0604020202020204" pitchFamily="34" charset="0"/>
              <a:buNone/>
              <a:defRPr sz="1200" b="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da-DK" sz="1600" b="1" i="0" u="none" strike="noStrike" kern="1200" cap="none" spc="0" normalizeH="0" baseline="0" noProof="0">
                <a:ln>
                  <a:noFill/>
                </a:ln>
                <a:solidFill>
                  <a:prstClr val="black">
                    <a:lumMod val="65000"/>
                    <a:lumOff val="35000"/>
                  </a:prstClr>
                </a:solidFill>
                <a:effectLst/>
                <a:uLnTx/>
                <a:uFillTx/>
                <a:latin typeface="Segoe UI"/>
                <a:ea typeface="+mn-ea"/>
                <a:cs typeface="+mn-cs"/>
              </a:rPr>
              <a:t>Overblik over besparelser og effektiviseringer, mio.kr. </a:t>
            </a:r>
          </a:p>
        </p:txBody>
      </p:sp>
      <p:sp>
        <p:nvSpPr>
          <p:cNvPr id="12" name="Rektangel: afrundede hjørner 11">
            <a:extLst>
              <a:ext uri="{FF2B5EF4-FFF2-40B4-BE49-F238E27FC236}">
                <a16:creationId xmlns:a16="http://schemas.microsoft.com/office/drawing/2014/main" id="{AB8A147D-92D7-0FE1-EC39-4768ABF31EA2}"/>
              </a:ext>
            </a:extLst>
          </p:cNvPr>
          <p:cNvSpPr/>
          <p:nvPr/>
        </p:nvSpPr>
        <p:spPr>
          <a:xfrm>
            <a:off x="707814" y="4343640"/>
            <a:ext cx="3526047" cy="1639648"/>
          </a:xfrm>
          <a:prstGeom prst="roundRect">
            <a:avLst>
              <a:gd name="adj" fmla="val 13832"/>
            </a:avLst>
          </a:prstGeom>
          <a:solidFill>
            <a:schemeClr val="accent1"/>
          </a:solidFill>
          <a:ln w="12700" cap="flat" cmpd="sng" algn="ctr">
            <a:noFill/>
            <a:prstDash val="solid"/>
            <a:miter lim="800000"/>
          </a:ln>
          <a:effectLst/>
        </p:spPr>
        <p:txBody>
          <a:bodyPr lIns="9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white"/>
                </a:solidFill>
                <a:effectLst/>
                <a:uLnTx/>
                <a:uFillTx/>
                <a:latin typeface="Segoe UI"/>
                <a:ea typeface="+mn-ea"/>
                <a:cs typeface="+mn-cs"/>
              </a:rPr>
              <a:t>Besparelser og effektiviseringer for 44 mio. kr. i 2025 stigende til 68 mio. kr. i 2028</a:t>
            </a:r>
          </a:p>
        </p:txBody>
      </p:sp>
      <p:sp>
        <p:nvSpPr>
          <p:cNvPr id="11" name="Rektangel: afrundede hjørner 10">
            <a:extLst>
              <a:ext uri="{FF2B5EF4-FFF2-40B4-BE49-F238E27FC236}">
                <a16:creationId xmlns:a16="http://schemas.microsoft.com/office/drawing/2014/main" id="{25159481-5837-8555-F783-97A7F26DBE30}"/>
              </a:ext>
            </a:extLst>
          </p:cNvPr>
          <p:cNvSpPr/>
          <p:nvPr/>
        </p:nvSpPr>
        <p:spPr>
          <a:xfrm>
            <a:off x="707815" y="2315326"/>
            <a:ext cx="3526046" cy="1811162"/>
          </a:xfrm>
          <a:prstGeom prst="roundRect">
            <a:avLst>
              <a:gd name="adj" fmla="val 13832"/>
            </a:avLst>
          </a:prstGeom>
          <a:solidFill>
            <a:schemeClr val="accent1"/>
          </a:solidFill>
          <a:ln w="12700" cap="flat" cmpd="sng" algn="ctr">
            <a:noFill/>
            <a:prstDash val="solid"/>
            <a:miter lim="800000"/>
          </a:ln>
          <a:effectLst/>
        </p:spPr>
        <p:txBody>
          <a:bodyPr lIns="9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white"/>
                </a:solidFill>
                <a:effectLst/>
                <a:uLnTx/>
                <a:uFillTx/>
                <a:latin typeface="Segoe UI"/>
                <a:ea typeface="+mn-ea"/>
                <a:cs typeface="+mn-cs"/>
              </a:rPr>
              <a:t>Skatten holdes uændret i 2025</a:t>
            </a:r>
          </a:p>
        </p:txBody>
      </p:sp>
      <p:pic>
        <p:nvPicPr>
          <p:cNvPr id="16" name="Grafik 15" descr="Søjlediagram med nedadgående tendens med massiv udfyldning">
            <a:extLst>
              <a:ext uri="{FF2B5EF4-FFF2-40B4-BE49-F238E27FC236}">
                <a16:creationId xmlns:a16="http://schemas.microsoft.com/office/drawing/2014/main" id="{98736546-F848-9447-6B1A-8863AC189A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5024" y="4820955"/>
            <a:ext cx="685017" cy="685017"/>
          </a:xfrm>
          <a:prstGeom prst="rect">
            <a:avLst/>
          </a:prstGeom>
        </p:spPr>
      </p:pic>
      <p:pic>
        <p:nvPicPr>
          <p:cNvPr id="22" name="Grafik 21" descr="Mønter med massiv udfyldning">
            <a:extLst>
              <a:ext uri="{FF2B5EF4-FFF2-40B4-BE49-F238E27FC236}">
                <a16:creationId xmlns:a16="http://schemas.microsoft.com/office/drawing/2014/main" id="{70DAF0AD-12CD-862B-46DD-7B964DE56E7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6839" y="2850309"/>
            <a:ext cx="693202" cy="693202"/>
          </a:xfrm>
          <a:prstGeom prst="rect">
            <a:avLst/>
          </a:prstGeom>
        </p:spPr>
      </p:pic>
      <p:graphicFrame>
        <p:nvGraphicFramePr>
          <p:cNvPr id="14" name="Chart 3">
            <a:extLst>
              <a:ext uri="{FF2B5EF4-FFF2-40B4-BE49-F238E27FC236}">
                <a16:creationId xmlns:a16="http://schemas.microsoft.com/office/drawing/2014/main" id="{D5745C95-5C4F-0FE8-66B2-F8F4958754FE}"/>
              </a:ext>
            </a:extLst>
          </p:cNvPr>
          <p:cNvGraphicFramePr/>
          <p:nvPr>
            <p:custDataLst>
              <p:tags r:id="rId2"/>
            </p:custDataLst>
          </p:nvPr>
        </p:nvGraphicFramePr>
        <p:xfrm>
          <a:off x="4892675" y="2171700"/>
          <a:ext cx="6508750" cy="3849688"/>
        </p:xfrm>
        <a:graphic>
          <a:graphicData uri="http://schemas.openxmlformats.org/drawingml/2006/chart">
            <c:chart xmlns:c="http://schemas.openxmlformats.org/drawingml/2006/chart" xmlns:r="http://schemas.openxmlformats.org/officeDocument/2006/relationships" r:id="rId15"/>
          </a:graphicData>
        </a:graphic>
      </p:graphicFrame>
      <p:sp>
        <p:nvSpPr>
          <p:cNvPr id="17" name="Rektangel 16">
            <a:extLst>
              <a:ext uri="{FF2B5EF4-FFF2-40B4-BE49-F238E27FC236}">
                <a16:creationId xmlns:a16="http://schemas.microsoft.com/office/drawing/2014/main" id="{43E956EE-46F2-DFC7-FB5A-43C470F90039}"/>
              </a:ext>
            </a:extLst>
          </p:cNvPr>
          <p:cNvSpPr/>
          <p:nvPr>
            <p:custDataLst>
              <p:tags r:id="rId3"/>
            </p:custDataLst>
          </p:nvPr>
        </p:nvSpPr>
        <p:spPr bwMode="auto">
          <a:xfrm>
            <a:off x="5541963" y="5741988"/>
            <a:ext cx="450850" cy="2444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marL="0" marR="0" lvl="0" indent="0" algn="ctr" defTabSz="914400" rtl="0" eaLnBrk="1" fontAlgn="auto" latinLnBrk="0" hangingPunct="1">
              <a:lnSpc>
                <a:spcPct val="100000"/>
              </a:lnSpc>
              <a:spcBef>
                <a:spcPct val="0"/>
              </a:spcBef>
              <a:spcAft>
                <a:spcPct val="0"/>
              </a:spcAft>
              <a:buClrTx/>
              <a:buSzTx/>
              <a:buFontTx/>
              <a:buNone/>
              <a:tabLst/>
              <a:defRPr/>
            </a:pPr>
            <a:fld id="{31450FCB-16C1-4DBD-9363-F27DA70AA371}" type="datetime'2''''''''''''''''''''''''''02''''''''5'''''''">
              <a:rPr kumimoji="0" lang="da-DK" altLang="en-US" sz="1600" b="0" i="0" u="none" strike="noStrike" kern="1200" cap="none" spc="0" normalizeH="0" baseline="0" noProof="0" smtClean="0">
                <a:ln>
                  <a:noFill/>
                </a:ln>
                <a:solidFill>
                  <a:prstClr val="black"/>
                </a:solidFill>
                <a:effectLst/>
                <a:uLnTx/>
                <a:uFillTx/>
                <a:latin typeface="Segoe UI"/>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2025</a:t>
            </a:fld>
            <a:endParaRPr kumimoji="0" lang="da-DK" sz="1600" b="0" i="0" u="none" strike="noStrike" kern="1200" cap="none" spc="0" normalizeH="0" baseline="0" noProof="0">
              <a:ln>
                <a:noFill/>
              </a:ln>
              <a:solidFill>
                <a:prstClr val="black"/>
              </a:solidFill>
              <a:effectLst/>
              <a:uLnTx/>
              <a:uFillTx/>
              <a:latin typeface="Segoe UI"/>
              <a:ea typeface="+mn-ea"/>
              <a:cs typeface="+mn-cs"/>
            </a:endParaRPr>
          </a:p>
        </p:txBody>
      </p:sp>
      <p:sp>
        <p:nvSpPr>
          <p:cNvPr id="18" name="Rektangel 17">
            <a:extLst>
              <a:ext uri="{FF2B5EF4-FFF2-40B4-BE49-F238E27FC236}">
                <a16:creationId xmlns:a16="http://schemas.microsoft.com/office/drawing/2014/main" id="{0A73CEB8-BD4A-5A36-54AB-9EC5E33451D8}"/>
              </a:ext>
            </a:extLst>
          </p:cNvPr>
          <p:cNvSpPr/>
          <p:nvPr>
            <p:custDataLst>
              <p:tags r:id="rId4"/>
            </p:custDataLst>
          </p:nvPr>
        </p:nvSpPr>
        <p:spPr bwMode="auto">
          <a:xfrm>
            <a:off x="7127875" y="5741988"/>
            <a:ext cx="450850" cy="2444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marL="0" marR="0" lvl="0" indent="0" algn="ctr" defTabSz="914400" rtl="0" eaLnBrk="1" fontAlgn="auto" latinLnBrk="0" hangingPunct="1">
              <a:lnSpc>
                <a:spcPct val="100000"/>
              </a:lnSpc>
              <a:spcBef>
                <a:spcPct val="0"/>
              </a:spcBef>
              <a:spcAft>
                <a:spcPct val="0"/>
              </a:spcAft>
              <a:buClrTx/>
              <a:buSzTx/>
              <a:buFontTx/>
              <a:buNone/>
              <a:tabLst/>
              <a:defRPr/>
            </a:pPr>
            <a:fld id="{5A792467-4EA6-4684-866A-2DB64C9D96D9}" type="datetime'2''0''''''''''''''2''''''''''''''''''6'''''''''''''">
              <a:rPr kumimoji="0" lang="da-DK" altLang="en-US" sz="1600" b="0" i="0" u="none" strike="noStrike" kern="1200" cap="none" spc="0" normalizeH="0" baseline="0" noProof="0" smtClean="0">
                <a:ln>
                  <a:noFill/>
                </a:ln>
                <a:solidFill>
                  <a:prstClr val="black"/>
                </a:solidFill>
                <a:effectLst/>
                <a:uLnTx/>
                <a:uFillTx/>
                <a:latin typeface="Segoe UI"/>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2026</a:t>
            </a:fld>
            <a:endParaRPr kumimoji="0" lang="da-DK" sz="1600" b="0" i="0" u="none" strike="noStrike" kern="1200" cap="none" spc="0" normalizeH="0" baseline="0" noProof="0">
              <a:ln>
                <a:noFill/>
              </a:ln>
              <a:solidFill>
                <a:prstClr val="black"/>
              </a:solidFill>
              <a:effectLst/>
              <a:uLnTx/>
              <a:uFillTx/>
              <a:latin typeface="Segoe UI"/>
              <a:ea typeface="+mn-ea"/>
              <a:cs typeface="+mn-cs"/>
            </a:endParaRPr>
          </a:p>
        </p:txBody>
      </p:sp>
      <p:sp>
        <p:nvSpPr>
          <p:cNvPr id="19" name="Rektangel 18">
            <a:extLst>
              <a:ext uri="{FF2B5EF4-FFF2-40B4-BE49-F238E27FC236}">
                <a16:creationId xmlns:a16="http://schemas.microsoft.com/office/drawing/2014/main" id="{CE2D97DE-8217-8DFE-8C11-E27D0ED92A27}"/>
              </a:ext>
            </a:extLst>
          </p:cNvPr>
          <p:cNvSpPr/>
          <p:nvPr>
            <p:custDataLst>
              <p:tags r:id="rId5"/>
            </p:custDataLst>
          </p:nvPr>
        </p:nvSpPr>
        <p:spPr bwMode="auto">
          <a:xfrm>
            <a:off x="8713788" y="5741988"/>
            <a:ext cx="450850" cy="2444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marL="0" marR="0" lvl="0" indent="0" algn="ctr" defTabSz="914400" rtl="0" eaLnBrk="1" fontAlgn="auto" latinLnBrk="0" hangingPunct="1">
              <a:lnSpc>
                <a:spcPct val="100000"/>
              </a:lnSpc>
              <a:spcBef>
                <a:spcPct val="0"/>
              </a:spcBef>
              <a:spcAft>
                <a:spcPct val="0"/>
              </a:spcAft>
              <a:buClrTx/>
              <a:buSzTx/>
              <a:buFontTx/>
              <a:buNone/>
              <a:tabLst/>
              <a:defRPr/>
            </a:pPr>
            <a:fld id="{98967A64-9771-4ACD-ABC9-6EAFF47495CE}" type="datetime'''''''''''''''''''2''''0''''''''''''''''''''2''''''''''''7'''">
              <a:rPr kumimoji="0" lang="da-DK" altLang="en-US" sz="1600" b="0" i="0" u="none" strike="noStrike" kern="1200" cap="none" spc="0" normalizeH="0" baseline="0" noProof="0" smtClean="0">
                <a:ln>
                  <a:noFill/>
                </a:ln>
                <a:solidFill>
                  <a:prstClr val="black"/>
                </a:solidFill>
                <a:effectLst/>
                <a:uLnTx/>
                <a:uFillTx/>
                <a:latin typeface="Segoe UI"/>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2027</a:t>
            </a:fld>
            <a:endParaRPr kumimoji="0" lang="da-DK" sz="1600" b="0" i="0" u="none" strike="noStrike" kern="1200" cap="none" spc="0" normalizeH="0" baseline="0" noProof="0">
              <a:ln>
                <a:noFill/>
              </a:ln>
              <a:solidFill>
                <a:prstClr val="black"/>
              </a:solidFill>
              <a:effectLst/>
              <a:uLnTx/>
              <a:uFillTx/>
              <a:latin typeface="Segoe UI"/>
              <a:ea typeface="+mn-ea"/>
              <a:cs typeface="+mn-cs"/>
            </a:endParaRPr>
          </a:p>
        </p:txBody>
      </p:sp>
      <p:sp>
        <p:nvSpPr>
          <p:cNvPr id="21" name="Rektangel 20">
            <a:extLst>
              <a:ext uri="{FF2B5EF4-FFF2-40B4-BE49-F238E27FC236}">
                <a16:creationId xmlns:a16="http://schemas.microsoft.com/office/drawing/2014/main" id="{8F7D2DAB-1DC1-B071-FB17-C37F2EDDC9A8}"/>
              </a:ext>
            </a:extLst>
          </p:cNvPr>
          <p:cNvSpPr/>
          <p:nvPr>
            <p:custDataLst>
              <p:tags r:id="rId6"/>
            </p:custDataLst>
          </p:nvPr>
        </p:nvSpPr>
        <p:spPr bwMode="auto">
          <a:xfrm>
            <a:off x="10299700" y="5741988"/>
            <a:ext cx="450850" cy="24447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t"/>
          <a:lstStyle/>
          <a:p>
            <a:pPr marL="0" marR="0" lvl="0" indent="0" algn="ctr" defTabSz="914400" rtl="0" eaLnBrk="1" fontAlgn="auto" latinLnBrk="0" hangingPunct="1">
              <a:lnSpc>
                <a:spcPct val="100000"/>
              </a:lnSpc>
              <a:spcBef>
                <a:spcPct val="0"/>
              </a:spcBef>
              <a:spcAft>
                <a:spcPct val="0"/>
              </a:spcAft>
              <a:buClrTx/>
              <a:buSzTx/>
              <a:buFontTx/>
              <a:buNone/>
              <a:tabLst/>
              <a:defRPr/>
            </a:pPr>
            <a:fld id="{428050AF-15F4-428F-BEAA-051957C48C9E}" type="datetime'''''''''20''''''2''''''''''''''''''8'">
              <a:rPr kumimoji="0" lang="da-DK" altLang="en-US" sz="1600" b="0" i="0" u="none" strike="noStrike" kern="1200" cap="none" spc="0" normalizeH="0" baseline="0" noProof="0" smtClean="0">
                <a:ln>
                  <a:noFill/>
                </a:ln>
                <a:solidFill>
                  <a:prstClr val="black"/>
                </a:solidFill>
                <a:effectLst/>
                <a:uLnTx/>
                <a:uFillTx/>
                <a:latin typeface="Segoe UI"/>
                <a:ea typeface="+mn-ea"/>
                <a:cs typeface="+mn-cs"/>
              </a:rPr>
              <a:pPr marL="0" marR="0" lvl="0" indent="0" algn="ctr" defTabSz="914400" rtl="0" eaLnBrk="1" fontAlgn="auto" latinLnBrk="0" hangingPunct="1">
                <a:lnSpc>
                  <a:spcPct val="100000"/>
                </a:lnSpc>
                <a:spcBef>
                  <a:spcPct val="0"/>
                </a:spcBef>
                <a:spcAft>
                  <a:spcPct val="0"/>
                </a:spcAft>
                <a:buClrTx/>
                <a:buSzTx/>
                <a:buFontTx/>
                <a:buNone/>
                <a:tabLst/>
                <a:defRPr/>
              </a:pPr>
              <a:t>2028</a:t>
            </a:fld>
            <a:endParaRPr kumimoji="0" lang="da-DK" sz="1600" b="0" i="0" u="none" strike="noStrike" kern="1200" cap="none" spc="0" normalizeH="0" baseline="0" noProof="0">
              <a:ln>
                <a:noFill/>
              </a:ln>
              <a:solidFill>
                <a:prstClr val="black"/>
              </a:solidFill>
              <a:effectLst/>
              <a:uLnTx/>
              <a:uFillTx/>
              <a:latin typeface="Segoe UI"/>
              <a:ea typeface="+mn-ea"/>
              <a:cs typeface="+mn-cs"/>
            </a:endParaRPr>
          </a:p>
        </p:txBody>
      </p:sp>
      <p:sp>
        <p:nvSpPr>
          <p:cNvPr id="35" name="Ligebenet trekant 34">
            <a:extLst>
              <a:ext uri="{FF2B5EF4-FFF2-40B4-BE49-F238E27FC236}">
                <a16:creationId xmlns:a16="http://schemas.microsoft.com/office/drawing/2014/main" id="{74F99CED-CB42-6E46-7716-D0903A05D7E1}"/>
              </a:ext>
            </a:extLst>
          </p:cNvPr>
          <p:cNvSpPr/>
          <p:nvPr/>
        </p:nvSpPr>
        <p:spPr>
          <a:xfrm rot="16200000">
            <a:off x="2775744" y="3685377"/>
            <a:ext cx="3717925" cy="801692"/>
          </a:xfrm>
          <a:prstGeom prst="triangle">
            <a:avLst>
              <a:gd name="adj" fmla="val 20428"/>
            </a:avLst>
          </a:prstGeom>
          <a:gradFill>
            <a:gsLst>
              <a:gs pos="17000">
                <a:schemeClr val="tx2">
                  <a:lumMod val="25000"/>
                  <a:lumOff val="75000"/>
                </a:schemeClr>
              </a:gs>
              <a:gs pos="48000">
                <a:schemeClr val="tx2">
                  <a:lumMod val="21000"/>
                  <a:lumOff val="79000"/>
                </a:schemeClr>
              </a:gs>
              <a:gs pos="66000">
                <a:schemeClr val="tx2">
                  <a:lumMod val="21000"/>
                  <a:lumOff val="79000"/>
                </a:schemeClr>
              </a:gs>
              <a:gs pos="100000">
                <a:schemeClr val="tx2">
                  <a:lumMod val="10000"/>
                  <a:lumOff val="9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
        <p:nvSpPr>
          <p:cNvPr id="32" name="Ellipse 31">
            <a:extLst>
              <a:ext uri="{FF2B5EF4-FFF2-40B4-BE49-F238E27FC236}">
                <a16:creationId xmlns:a16="http://schemas.microsoft.com/office/drawing/2014/main" id="{4C19F8EE-4813-9999-8248-11F12B9B34CE}"/>
              </a:ext>
            </a:extLst>
          </p:cNvPr>
          <p:cNvSpPr/>
          <p:nvPr/>
        </p:nvSpPr>
        <p:spPr>
          <a:xfrm>
            <a:off x="4025123" y="4970354"/>
            <a:ext cx="417471" cy="419690"/>
          </a:xfrm>
          <a:prstGeom prst="ellipse">
            <a:avLst/>
          </a:prstGeom>
          <a:solidFill>
            <a:srgbClr val="C7C0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262596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hink-cell data - do not delete" hidden="1">
            <a:extLst>
              <a:ext uri="{FF2B5EF4-FFF2-40B4-BE49-F238E27FC236}">
                <a16:creationId xmlns:a16="http://schemas.microsoft.com/office/drawing/2014/main" id="{E9DEDE70-FDEA-44FB-9479-0F198BD6F88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8" imgW="405" imgH="405" progId="TCLayout.ActiveDocument.1">
                  <p:embed/>
                </p:oleObj>
              </mc:Choice>
              <mc:Fallback>
                <p:oleObj name="think-cell Slide" r:id="rId28" imgW="405" imgH="405" progId="TCLayout.ActiveDocument.1">
                  <p:embed/>
                  <p:pic>
                    <p:nvPicPr>
                      <p:cNvPr id="35" name="think-cell data - do not delete" hidden="1">
                        <a:extLst>
                          <a:ext uri="{FF2B5EF4-FFF2-40B4-BE49-F238E27FC236}">
                            <a16:creationId xmlns:a16="http://schemas.microsoft.com/office/drawing/2014/main" id="{E9DEDE70-FDEA-44FB-9479-0F198BD6F88D}"/>
                          </a:ext>
                        </a:extLst>
                      </p:cNvPr>
                      <p:cNvPicPr/>
                      <p:nvPr/>
                    </p:nvPicPr>
                    <p:blipFill>
                      <a:blip r:embed="rId29"/>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CFFBFCA-C58A-4DAC-B147-6A5853BBE963}"/>
              </a:ext>
            </a:extLst>
          </p:cNvPr>
          <p:cNvSpPr>
            <a:spLocks noGrp="1"/>
          </p:cNvSpPr>
          <p:nvPr>
            <p:ph type="title"/>
          </p:nvPr>
        </p:nvSpPr>
        <p:spPr>
          <a:xfrm>
            <a:off x="623888" y="404665"/>
            <a:ext cx="11080432" cy="978729"/>
          </a:xfrm>
        </p:spPr>
        <p:txBody>
          <a:bodyPr vert="horz" wrap="square" lIns="0" tIns="45720" rIns="91440" bIns="45720" anchor="t">
            <a:spAutoFit/>
          </a:bodyPr>
          <a:lstStyle/>
          <a:p>
            <a:r>
              <a:rPr lang="da-DK"/>
              <a:t>Besparelserne hentes særligt på Ældre- og Omsorgsudvalget, Magistraten og ved tværgående besparelser</a:t>
            </a:r>
          </a:p>
        </p:txBody>
      </p:sp>
      <p:sp>
        <p:nvSpPr>
          <p:cNvPr id="3" name="Pladsholder til tekst 2">
            <a:extLst>
              <a:ext uri="{FF2B5EF4-FFF2-40B4-BE49-F238E27FC236}">
                <a16:creationId xmlns:a16="http://schemas.microsoft.com/office/drawing/2014/main" id="{0F6F1947-687E-46C0-BC72-98B85CB89914}"/>
              </a:ext>
            </a:extLst>
          </p:cNvPr>
          <p:cNvSpPr>
            <a:spLocks noGrp="1"/>
          </p:cNvSpPr>
          <p:nvPr>
            <p:ph type="body" sz="quarter" idx="12"/>
          </p:nvPr>
        </p:nvSpPr>
        <p:spPr>
          <a:xfrm>
            <a:off x="623887" y="1775023"/>
            <a:ext cx="4525055" cy="307777"/>
          </a:xfrm>
        </p:spPr>
        <p:txBody>
          <a:bodyPr/>
          <a:lstStyle/>
          <a:p>
            <a:r>
              <a:rPr lang="da-DK" sz="1400"/>
              <a:t>Besparelser i 2025 fordelt efter udvalg, mio.kr. </a:t>
            </a:r>
          </a:p>
        </p:txBody>
      </p:sp>
      <p:sp>
        <p:nvSpPr>
          <p:cNvPr id="4" name="Pladsholder til tekst 3">
            <a:extLst>
              <a:ext uri="{FF2B5EF4-FFF2-40B4-BE49-F238E27FC236}">
                <a16:creationId xmlns:a16="http://schemas.microsoft.com/office/drawing/2014/main" id="{AF1B588A-89D4-483C-B170-D745F0A7EF34}"/>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0710DB66-E2D0-4FC1-8754-6E3B9232C287}"/>
              </a:ext>
            </a:extLst>
          </p:cNvPr>
          <p:cNvSpPr>
            <a:spLocks noGrp="1"/>
          </p:cNvSpPr>
          <p:nvPr>
            <p:ph type="body" sz="quarter" idx="14"/>
          </p:nvPr>
        </p:nvSpPr>
        <p:spPr/>
        <p:txBody>
          <a:bodyPr/>
          <a:lstStyle/>
          <a:p>
            <a:r>
              <a:rPr lang="da-DK"/>
              <a:t> </a:t>
            </a:r>
          </a:p>
        </p:txBody>
      </p:sp>
      <p:sp>
        <p:nvSpPr>
          <p:cNvPr id="6" name="Pladsholder til tekst 5">
            <a:extLst>
              <a:ext uri="{FF2B5EF4-FFF2-40B4-BE49-F238E27FC236}">
                <a16:creationId xmlns:a16="http://schemas.microsoft.com/office/drawing/2014/main" id="{D29AD6E4-45AD-456F-9916-16200829B16A}"/>
              </a:ext>
            </a:extLst>
          </p:cNvPr>
          <p:cNvSpPr>
            <a:spLocks noGrp="1"/>
          </p:cNvSpPr>
          <p:nvPr>
            <p:ph type="body" sz="quarter" idx="15"/>
          </p:nvPr>
        </p:nvSpPr>
        <p:spPr/>
        <p:txBody>
          <a:bodyPr/>
          <a:lstStyle/>
          <a:p>
            <a:r>
              <a:rPr lang="da-DK"/>
              <a:t>Budget 2025</a:t>
            </a:r>
          </a:p>
        </p:txBody>
      </p:sp>
      <p:cxnSp>
        <p:nvCxnSpPr>
          <p:cNvPr id="79" name="Lige forbindelse 78">
            <a:extLst>
              <a:ext uri="{FF2B5EF4-FFF2-40B4-BE49-F238E27FC236}">
                <a16:creationId xmlns:a16="http://schemas.microsoft.com/office/drawing/2014/main" id="{E458ECA8-BFE0-6F8E-606B-7EF6781A96FB}"/>
              </a:ext>
            </a:extLst>
          </p:cNvPr>
          <p:cNvCxnSpPr/>
          <p:nvPr>
            <p:custDataLst>
              <p:tags r:id="rId2"/>
            </p:custDataLst>
          </p:nvPr>
        </p:nvCxnSpPr>
        <p:spPr bwMode="auto">
          <a:xfrm>
            <a:off x="9596438" y="5251450"/>
            <a:ext cx="0" cy="1524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0" name="Lige forbindelse 79">
            <a:extLst>
              <a:ext uri="{FF2B5EF4-FFF2-40B4-BE49-F238E27FC236}">
                <a16:creationId xmlns:a16="http://schemas.microsoft.com/office/drawing/2014/main" id="{D03A2779-ECAC-BEAC-69F8-14B701CD17CE}"/>
              </a:ext>
            </a:extLst>
          </p:cNvPr>
          <p:cNvCxnSpPr/>
          <p:nvPr>
            <p:custDataLst>
              <p:tags r:id="rId3"/>
            </p:custDataLst>
          </p:nvPr>
        </p:nvCxnSpPr>
        <p:spPr bwMode="auto">
          <a:xfrm>
            <a:off x="11372850" y="5595938"/>
            <a:ext cx="0" cy="1524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3" name="Lige forbindelse 82">
            <a:extLst>
              <a:ext uri="{FF2B5EF4-FFF2-40B4-BE49-F238E27FC236}">
                <a16:creationId xmlns:a16="http://schemas.microsoft.com/office/drawing/2014/main" id="{ED12C423-B9CC-1113-C3BD-F6C9AC4E7D5D}"/>
              </a:ext>
            </a:extLst>
          </p:cNvPr>
          <p:cNvCxnSpPr/>
          <p:nvPr>
            <p:custDataLst>
              <p:tags r:id="rId4"/>
            </p:custDataLst>
          </p:nvPr>
        </p:nvCxnSpPr>
        <p:spPr bwMode="auto">
          <a:xfrm>
            <a:off x="4505325" y="2503489"/>
            <a:ext cx="0" cy="150813"/>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6" name="Lige forbindelse 85">
            <a:extLst>
              <a:ext uri="{FF2B5EF4-FFF2-40B4-BE49-F238E27FC236}">
                <a16:creationId xmlns:a16="http://schemas.microsoft.com/office/drawing/2014/main" id="{392EEF1C-ECA8-7E52-8358-AC9D1BCE1E53}"/>
              </a:ext>
            </a:extLst>
          </p:cNvPr>
          <p:cNvCxnSpPr/>
          <p:nvPr>
            <p:custDataLst>
              <p:tags r:id="rId5"/>
            </p:custDataLst>
          </p:nvPr>
        </p:nvCxnSpPr>
        <p:spPr bwMode="auto">
          <a:xfrm>
            <a:off x="4816475" y="2846388"/>
            <a:ext cx="0" cy="1524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Lige forbindelse 93">
            <a:extLst>
              <a:ext uri="{FF2B5EF4-FFF2-40B4-BE49-F238E27FC236}">
                <a16:creationId xmlns:a16="http://schemas.microsoft.com/office/drawing/2014/main" id="{A7431EF4-0296-7E77-9410-E2232A13EE95}"/>
              </a:ext>
            </a:extLst>
          </p:cNvPr>
          <p:cNvCxnSpPr/>
          <p:nvPr>
            <p:custDataLst>
              <p:tags r:id="rId6"/>
            </p:custDataLst>
          </p:nvPr>
        </p:nvCxnSpPr>
        <p:spPr bwMode="auto">
          <a:xfrm>
            <a:off x="6750050" y="3189288"/>
            <a:ext cx="0" cy="1524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5" name="Lige forbindelse 94">
            <a:extLst>
              <a:ext uri="{FF2B5EF4-FFF2-40B4-BE49-F238E27FC236}">
                <a16:creationId xmlns:a16="http://schemas.microsoft.com/office/drawing/2014/main" id="{22F237A5-A880-CC12-8C3D-FD69E7C332A8}"/>
              </a:ext>
            </a:extLst>
          </p:cNvPr>
          <p:cNvCxnSpPr/>
          <p:nvPr>
            <p:custDataLst>
              <p:tags r:id="rId7"/>
            </p:custDataLst>
          </p:nvPr>
        </p:nvCxnSpPr>
        <p:spPr bwMode="auto">
          <a:xfrm>
            <a:off x="6818313" y="3533775"/>
            <a:ext cx="0" cy="1524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6" name="Lige forbindelse 95">
            <a:extLst>
              <a:ext uri="{FF2B5EF4-FFF2-40B4-BE49-F238E27FC236}">
                <a16:creationId xmlns:a16="http://schemas.microsoft.com/office/drawing/2014/main" id="{4EACF697-4B82-C1D2-6CFE-625267C176E7}"/>
              </a:ext>
            </a:extLst>
          </p:cNvPr>
          <p:cNvCxnSpPr/>
          <p:nvPr>
            <p:custDataLst>
              <p:tags r:id="rId8"/>
            </p:custDataLst>
          </p:nvPr>
        </p:nvCxnSpPr>
        <p:spPr bwMode="auto">
          <a:xfrm>
            <a:off x="7486650" y="3876675"/>
            <a:ext cx="0" cy="1524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7" name="Lige forbindelse 96">
            <a:extLst>
              <a:ext uri="{FF2B5EF4-FFF2-40B4-BE49-F238E27FC236}">
                <a16:creationId xmlns:a16="http://schemas.microsoft.com/office/drawing/2014/main" id="{B77EC53C-2868-78EA-7FFF-9731E115FF7A}"/>
              </a:ext>
            </a:extLst>
          </p:cNvPr>
          <p:cNvCxnSpPr/>
          <p:nvPr>
            <p:custDataLst>
              <p:tags r:id="rId9"/>
            </p:custDataLst>
          </p:nvPr>
        </p:nvCxnSpPr>
        <p:spPr bwMode="auto">
          <a:xfrm>
            <a:off x="7959725" y="4221163"/>
            <a:ext cx="0" cy="1524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8" name="Lige forbindelse 97">
            <a:extLst>
              <a:ext uri="{FF2B5EF4-FFF2-40B4-BE49-F238E27FC236}">
                <a16:creationId xmlns:a16="http://schemas.microsoft.com/office/drawing/2014/main" id="{7AA7AFA9-77E8-E9B1-5279-A7FC06AB194D}"/>
              </a:ext>
            </a:extLst>
          </p:cNvPr>
          <p:cNvCxnSpPr/>
          <p:nvPr>
            <p:custDataLst>
              <p:tags r:id="rId10"/>
            </p:custDataLst>
          </p:nvPr>
        </p:nvCxnSpPr>
        <p:spPr bwMode="auto">
          <a:xfrm>
            <a:off x="8058150" y="4564063"/>
            <a:ext cx="0" cy="1524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9" name="Lige forbindelse 98">
            <a:extLst>
              <a:ext uri="{FF2B5EF4-FFF2-40B4-BE49-F238E27FC236}">
                <a16:creationId xmlns:a16="http://schemas.microsoft.com/office/drawing/2014/main" id="{B5239F64-EAB7-D612-DDC2-86C369820B00}"/>
              </a:ext>
            </a:extLst>
          </p:cNvPr>
          <p:cNvCxnSpPr/>
          <p:nvPr>
            <p:custDataLst>
              <p:tags r:id="rId11"/>
            </p:custDataLst>
          </p:nvPr>
        </p:nvCxnSpPr>
        <p:spPr bwMode="auto">
          <a:xfrm>
            <a:off x="8139113" y="4908550"/>
            <a:ext cx="0" cy="152400"/>
          </a:xfrm>
          <a:prstGeom prst="line">
            <a:avLst/>
          </a:prstGeom>
          <a:ln w="3175" cap="flat" cmpd="sng" algn="ctr">
            <a:solidFill>
              <a:schemeClr val="tx1"/>
            </a:solidFill>
            <a:prstDash val="lg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06" name="Chart 3">
            <a:extLst>
              <a:ext uri="{FF2B5EF4-FFF2-40B4-BE49-F238E27FC236}">
                <a16:creationId xmlns:a16="http://schemas.microsoft.com/office/drawing/2014/main" id="{9FBF8081-5E1F-E345-F843-285272B714EB}"/>
              </a:ext>
            </a:extLst>
          </p:cNvPr>
          <p:cNvGraphicFramePr/>
          <p:nvPr>
            <p:custDataLst>
              <p:tags r:id="rId12"/>
            </p:custDataLst>
          </p:nvPr>
        </p:nvGraphicFramePr>
        <p:xfrm>
          <a:off x="4162425" y="1928813"/>
          <a:ext cx="7292975" cy="4392612"/>
        </p:xfrm>
        <a:graphic>
          <a:graphicData uri="http://schemas.openxmlformats.org/drawingml/2006/chart">
            <c:chart xmlns:c="http://schemas.openxmlformats.org/drawingml/2006/chart" xmlns:r="http://schemas.openxmlformats.org/officeDocument/2006/relationships" r:id="rId30"/>
          </a:graphicData>
        </a:graphic>
      </p:graphicFrame>
      <p:cxnSp>
        <p:nvCxnSpPr>
          <p:cNvPr id="192" name="Lige forbindelse 191">
            <a:extLst>
              <a:ext uri="{FF2B5EF4-FFF2-40B4-BE49-F238E27FC236}">
                <a16:creationId xmlns:a16="http://schemas.microsoft.com/office/drawing/2014/main" id="{F3614426-3868-7273-C9D2-0DF8BBA1E4D8}"/>
              </a:ext>
            </a:extLst>
          </p:cNvPr>
          <p:cNvCxnSpPr/>
          <p:nvPr>
            <p:custDataLst>
              <p:tags r:id="rId13"/>
            </p:custDataLst>
          </p:nvPr>
        </p:nvCxnSpPr>
        <p:spPr bwMode="auto">
          <a:xfrm flipH="1">
            <a:off x="8008938" y="4468813"/>
            <a:ext cx="74613" cy="0"/>
          </a:xfrm>
          <a:prstGeom prst="line">
            <a:avLst/>
          </a:prstGeom>
          <a:ln w="635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4" name="Rektangel 73">
            <a:extLst>
              <a:ext uri="{FF2B5EF4-FFF2-40B4-BE49-F238E27FC236}">
                <a16:creationId xmlns:a16="http://schemas.microsoft.com/office/drawing/2014/main" id="{A5E9432F-2759-BA5A-A546-DD957C943D1E}"/>
              </a:ext>
            </a:extLst>
          </p:cNvPr>
          <p:cNvSpPr/>
          <p:nvPr>
            <p:custDataLst>
              <p:tags r:id="rId14"/>
            </p:custDataLst>
          </p:nvPr>
        </p:nvSpPr>
        <p:spPr bwMode="auto">
          <a:xfrm>
            <a:off x="730250" y="2300288"/>
            <a:ext cx="237966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08913D22-CF28-410A-8012-63F51D4E5B39}" type="datetime'''Kli''''''ma-'', P''''''''lan- og B''o''ligud''val''g''et'''">
              <a:rPr kumimoji="0" lang="da-DK" altLang="en-US" sz="14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Klima-, Plan- og Boligudvalget</a:t>
            </a:fld>
            <a:endParaRPr kumimoji="0" lang="da-DK" sz="1400" b="0" i="0" u="none" strike="noStrike" kern="1200" cap="none" spc="0" normalizeH="0" baseline="0" noProof="0">
              <a:ln>
                <a:noFill/>
              </a:ln>
              <a:solidFill>
                <a:prstClr val="black"/>
              </a:solidFill>
              <a:effectLst/>
              <a:uLnTx/>
              <a:uFillTx/>
              <a:latin typeface="Segoe UI"/>
              <a:ea typeface="+mn-ea"/>
              <a:cs typeface="+mn-cs"/>
            </a:endParaRPr>
          </a:p>
        </p:txBody>
      </p:sp>
      <p:sp>
        <p:nvSpPr>
          <p:cNvPr id="77" name="Rektangel 76">
            <a:extLst>
              <a:ext uri="{FF2B5EF4-FFF2-40B4-BE49-F238E27FC236}">
                <a16:creationId xmlns:a16="http://schemas.microsoft.com/office/drawing/2014/main" id="{0EC82983-DED7-7C75-7399-542A08362A4B}"/>
              </a:ext>
            </a:extLst>
          </p:cNvPr>
          <p:cNvSpPr/>
          <p:nvPr>
            <p:custDataLst>
              <p:tags r:id="rId15"/>
            </p:custDataLst>
          </p:nvPr>
        </p:nvSpPr>
        <p:spPr bwMode="auto">
          <a:xfrm>
            <a:off x="730250" y="5392738"/>
            <a:ext cx="962025"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AACCA8BF-A714-4F9B-860D-6CBBB4740DBB}" type="datetime'T''v''''æ''r''''''''gå''''''''''''''e''nd''''''e'''''''">
              <a:rPr kumimoji="0" lang="da-DK" altLang="en-US" sz="14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Tværgående</a:t>
            </a:fld>
            <a:endParaRPr kumimoji="0" lang="da-DK" sz="1400" b="0" i="0" u="none" strike="noStrike" kern="1200" cap="none" spc="0" normalizeH="0" baseline="0" noProof="0">
              <a:ln>
                <a:noFill/>
              </a:ln>
              <a:solidFill>
                <a:prstClr val="black"/>
              </a:solidFill>
              <a:effectLst/>
              <a:uLnTx/>
              <a:uFillTx/>
              <a:latin typeface="Segoe UI"/>
              <a:ea typeface="+mn-ea"/>
              <a:cs typeface="+mn-cs"/>
            </a:endParaRPr>
          </a:p>
        </p:txBody>
      </p:sp>
      <p:sp>
        <p:nvSpPr>
          <p:cNvPr id="78" name="Rektangel 77">
            <a:extLst>
              <a:ext uri="{FF2B5EF4-FFF2-40B4-BE49-F238E27FC236}">
                <a16:creationId xmlns:a16="http://schemas.microsoft.com/office/drawing/2014/main" id="{8D7C194B-60D7-0FA0-4DB0-0ED1EF19CCD8}"/>
              </a:ext>
            </a:extLst>
          </p:cNvPr>
          <p:cNvSpPr/>
          <p:nvPr>
            <p:custDataLst>
              <p:tags r:id="rId16"/>
            </p:custDataLst>
          </p:nvPr>
        </p:nvSpPr>
        <p:spPr bwMode="auto">
          <a:xfrm>
            <a:off x="730250" y="5737225"/>
            <a:ext cx="320675"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806D9BF6-7774-40E0-BACF-818F2E63B839}" type="datetime'''''''''''''''''''''I'''''''''''' ''''a''''''''''''l''''t'''''">
              <a:rPr kumimoji="0" lang="da-DK" altLang="en-US" sz="1400" b="1"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I alt</a:t>
            </a:fld>
            <a:endParaRPr kumimoji="0" lang="da-DK" sz="1400" b="1" i="0" u="none" strike="noStrike" kern="1200" cap="none" spc="0" normalizeH="0" baseline="0" noProof="0">
              <a:ln>
                <a:noFill/>
              </a:ln>
              <a:solidFill>
                <a:prstClr val="black"/>
              </a:solidFill>
              <a:effectLst/>
              <a:uLnTx/>
              <a:uFillTx/>
              <a:latin typeface="Segoe UI"/>
              <a:ea typeface="+mn-ea"/>
              <a:cs typeface="+mn-cs"/>
            </a:endParaRPr>
          </a:p>
        </p:txBody>
      </p:sp>
      <p:sp>
        <p:nvSpPr>
          <p:cNvPr id="105" name="Rektangel 104">
            <a:extLst>
              <a:ext uri="{FF2B5EF4-FFF2-40B4-BE49-F238E27FC236}">
                <a16:creationId xmlns:a16="http://schemas.microsoft.com/office/drawing/2014/main" id="{B155FF7D-4A9C-38C3-E304-58D4E30497F1}"/>
              </a:ext>
            </a:extLst>
          </p:cNvPr>
          <p:cNvSpPr/>
          <p:nvPr>
            <p:custDataLst>
              <p:tags r:id="rId17"/>
            </p:custDataLst>
          </p:nvPr>
        </p:nvSpPr>
        <p:spPr bwMode="auto">
          <a:xfrm>
            <a:off x="730250" y="2643188"/>
            <a:ext cx="1797050"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E5940E73-B9DD-4240-8AF7-789CDB6C1FB4}" type="datetime'''Unde''''''rv''''is''n''ing''s''u''''d''''''''v''al''g''e''t'">
              <a:rPr kumimoji="0" lang="da-DK" altLang="en-US" sz="14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Undervisningsudvalget</a:t>
            </a:fld>
            <a:endParaRPr kumimoji="0" lang="da-DK" sz="1400" b="0" i="0" u="none" strike="noStrike" kern="1200" cap="none" spc="0" normalizeH="0" baseline="0" noProof="0">
              <a:ln>
                <a:noFill/>
              </a:ln>
              <a:solidFill>
                <a:prstClr val="black"/>
              </a:solidFill>
              <a:effectLst/>
              <a:uLnTx/>
              <a:uFillTx/>
              <a:latin typeface="Segoe UI"/>
              <a:ea typeface="+mn-ea"/>
              <a:cs typeface="+mn-cs"/>
            </a:endParaRPr>
          </a:p>
        </p:txBody>
      </p:sp>
      <p:sp>
        <p:nvSpPr>
          <p:cNvPr id="110" name="Rektangel 109">
            <a:extLst>
              <a:ext uri="{FF2B5EF4-FFF2-40B4-BE49-F238E27FC236}">
                <a16:creationId xmlns:a16="http://schemas.microsoft.com/office/drawing/2014/main" id="{E93B56C9-9CFD-D05D-E199-B62C0BD225D6}"/>
              </a:ext>
            </a:extLst>
          </p:cNvPr>
          <p:cNvSpPr/>
          <p:nvPr>
            <p:custDataLst>
              <p:tags r:id="rId18"/>
            </p:custDataLst>
          </p:nvPr>
        </p:nvSpPr>
        <p:spPr bwMode="auto">
          <a:xfrm>
            <a:off x="730250" y="2987675"/>
            <a:ext cx="2219325"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C04BCA78-1A37-49E9-9D4F-40217E719770}" type="datetime'Æl''''d''''re- ''og'' ''O''''''ms''orgsud''''va''''l''''''get'">
              <a:rPr kumimoji="0" lang="da-DK" altLang="en-US" sz="14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Ældre- og Omsorgsudvalget</a:t>
            </a:fld>
            <a:endParaRPr kumimoji="0" lang="da-DK" sz="1400" b="0" i="0" u="none" strike="noStrike" kern="1200" cap="none" spc="0" normalizeH="0" baseline="0" noProof="0">
              <a:ln>
                <a:noFill/>
              </a:ln>
              <a:solidFill>
                <a:prstClr val="black"/>
              </a:solidFill>
              <a:effectLst/>
              <a:uLnTx/>
              <a:uFillTx/>
              <a:latin typeface="Segoe UI"/>
              <a:ea typeface="+mn-ea"/>
              <a:cs typeface="+mn-cs"/>
            </a:endParaRPr>
          </a:p>
        </p:txBody>
      </p:sp>
      <p:sp>
        <p:nvSpPr>
          <p:cNvPr id="115" name="Rektangel 114">
            <a:extLst>
              <a:ext uri="{FF2B5EF4-FFF2-40B4-BE49-F238E27FC236}">
                <a16:creationId xmlns:a16="http://schemas.microsoft.com/office/drawing/2014/main" id="{A934A0B9-2D79-7469-4278-1CA95F2CBC34}"/>
              </a:ext>
            </a:extLst>
          </p:cNvPr>
          <p:cNvSpPr/>
          <p:nvPr>
            <p:custDataLst>
              <p:tags r:id="rId19"/>
            </p:custDataLst>
          </p:nvPr>
        </p:nvSpPr>
        <p:spPr bwMode="auto">
          <a:xfrm>
            <a:off x="730250" y="3330575"/>
            <a:ext cx="2003425"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8A1DA50B-E811-4C39-B257-9468CF438919}" type="datetime'''K''''''ul''t''''''ur-'' ''o''g'' ''Fritid''s''''udvalg''et'">
              <a:rPr kumimoji="0" lang="da-DK" altLang="en-US" sz="14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Kultur- og Fritidsudvalget</a:t>
            </a:fld>
            <a:endParaRPr kumimoji="0" lang="da-DK" sz="1400" b="0" i="0" u="none" strike="noStrike" kern="1200" cap="none" spc="0" normalizeH="0" baseline="0" noProof="0">
              <a:ln>
                <a:noFill/>
              </a:ln>
              <a:solidFill>
                <a:prstClr val="black"/>
              </a:solidFill>
              <a:effectLst/>
              <a:uLnTx/>
              <a:uFillTx/>
              <a:latin typeface="Segoe UI"/>
              <a:ea typeface="+mn-ea"/>
              <a:cs typeface="+mn-cs"/>
            </a:endParaRPr>
          </a:p>
        </p:txBody>
      </p:sp>
      <p:sp>
        <p:nvSpPr>
          <p:cNvPr id="121" name="Rektangel 120">
            <a:extLst>
              <a:ext uri="{FF2B5EF4-FFF2-40B4-BE49-F238E27FC236}">
                <a16:creationId xmlns:a16="http://schemas.microsoft.com/office/drawing/2014/main" id="{84AE0319-E1F0-1FCA-4D95-0FA0F73E928C}"/>
              </a:ext>
            </a:extLst>
          </p:cNvPr>
          <p:cNvSpPr/>
          <p:nvPr>
            <p:custDataLst>
              <p:tags r:id="rId20"/>
            </p:custDataLst>
          </p:nvPr>
        </p:nvSpPr>
        <p:spPr bwMode="auto">
          <a:xfrm>
            <a:off x="730250" y="3675063"/>
            <a:ext cx="1141413"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1C8A50EC-8282-48DB-80A7-A5390411E412}" type="datetime'B''''''ø''r''''''ne''u''''''dva''''''''''l''''''g''''''''e''t'">
              <a:rPr kumimoji="0" lang="da-DK" altLang="en-US" sz="14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Børneudvalget</a:t>
            </a:fld>
            <a:endParaRPr kumimoji="0" lang="da-DK" sz="1400" b="0" i="0" u="none" strike="noStrike" kern="1200" cap="none" spc="0" normalizeH="0" baseline="0" noProof="0">
              <a:ln>
                <a:noFill/>
              </a:ln>
              <a:solidFill>
                <a:prstClr val="black"/>
              </a:solidFill>
              <a:effectLst/>
              <a:uLnTx/>
              <a:uFillTx/>
              <a:latin typeface="Segoe UI"/>
              <a:ea typeface="+mn-ea"/>
              <a:cs typeface="+mn-cs"/>
            </a:endParaRPr>
          </a:p>
        </p:txBody>
      </p:sp>
      <p:sp>
        <p:nvSpPr>
          <p:cNvPr id="133" name="Rektangel 132">
            <a:extLst>
              <a:ext uri="{FF2B5EF4-FFF2-40B4-BE49-F238E27FC236}">
                <a16:creationId xmlns:a16="http://schemas.microsoft.com/office/drawing/2014/main" id="{9FA8A469-3EEB-048B-C531-8109C2DCD67B}"/>
              </a:ext>
            </a:extLst>
          </p:cNvPr>
          <p:cNvSpPr/>
          <p:nvPr>
            <p:custDataLst>
              <p:tags r:id="rId21"/>
            </p:custDataLst>
          </p:nvPr>
        </p:nvSpPr>
        <p:spPr bwMode="auto">
          <a:xfrm>
            <a:off x="730250" y="4017963"/>
            <a:ext cx="1870075"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6D9F1281-7434-47C1-AF5F-3A8A60DD220F}" type="datetime'M''''''i''''l''''jø- ''''og Tra''''''''fik''''udva''lget'">
              <a:rPr kumimoji="0" lang="da-DK" altLang="en-US" sz="14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Miljø- og Trafikudvalget</a:t>
            </a:fld>
            <a:endParaRPr kumimoji="0" lang="da-DK" sz="1400" b="0" i="0" u="none" strike="noStrike" kern="1200" cap="none" spc="0" normalizeH="0" baseline="0" noProof="0">
              <a:ln>
                <a:noFill/>
              </a:ln>
              <a:solidFill>
                <a:prstClr val="black"/>
              </a:solidFill>
              <a:effectLst/>
              <a:uLnTx/>
              <a:uFillTx/>
              <a:latin typeface="Segoe UI"/>
              <a:ea typeface="+mn-ea"/>
              <a:cs typeface="+mn-cs"/>
            </a:endParaRPr>
          </a:p>
        </p:txBody>
      </p:sp>
      <p:sp>
        <p:nvSpPr>
          <p:cNvPr id="138" name="Rektangel 137">
            <a:extLst>
              <a:ext uri="{FF2B5EF4-FFF2-40B4-BE49-F238E27FC236}">
                <a16:creationId xmlns:a16="http://schemas.microsoft.com/office/drawing/2014/main" id="{3AD06FDC-C13A-735E-2850-9EE156A893EB}"/>
              </a:ext>
            </a:extLst>
          </p:cNvPr>
          <p:cNvSpPr/>
          <p:nvPr>
            <p:custDataLst>
              <p:tags r:id="rId22"/>
            </p:custDataLst>
          </p:nvPr>
        </p:nvSpPr>
        <p:spPr bwMode="auto">
          <a:xfrm>
            <a:off x="730250" y="4362450"/>
            <a:ext cx="3394075"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2E253218-FA00-4353-B108-6B45CF9F39C4}" type="datetime'Arbejds''mark''eds''-'''', Vækst''- ''og Udd''.-udval''get'''">
              <a:rPr kumimoji="0" lang="da-DK" altLang="en-US" sz="14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Arbejdsmarkeds-, Vækst- og Udd.-udvalget</a:t>
            </a:fld>
            <a:endParaRPr kumimoji="0" lang="da-DK" sz="1400" b="0" i="0" u="none" strike="noStrike" kern="1200" cap="none" spc="0" normalizeH="0" baseline="0" noProof="0">
              <a:ln>
                <a:noFill/>
              </a:ln>
              <a:solidFill>
                <a:prstClr val="black"/>
              </a:solidFill>
              <a:effectLst/>
              <a:uLnTx/>
              <a:uFillTx/>
              <a:latin typeface="Segoe UI"/>
              <a:ea typeface="+mn-ea"/>
              <a:cs typeface="+mn-cs"/>
            </a:endParaRPr>
          </a:p>
        </p:txBody>
      </p:sp>
      <p:sp>
        <p:nvSpPr>
          <p:cNvPr id="144" name="Rektangel 143">
            <a:extLst>
              <a:ext uri="{FF2B5EF4-FFF2-40B4-BE49-F238E27FC236}">
                <a16:creationId xmlns:a16="http://schemas.microsoft.com/office/drawing/2014/main" id="{BA7A4CDD-93B0-DCCF-3F7F-7F5294AE55F4}"/>
              </a:ext>
            </a:extLst>
          </p:cNvPr>
          <p:cNvSpPr/>
          <p:nvPr>
            <p:custDataLst>
              <p:tags r:id="rId23"/>
            </p:custDataLst>
          </p:nvPr>
        </p:nvSpPr>
        <p:spPr bwMode="auto">
          <a:xfrm>
            <a:off x="730250" y="4705350"/>
            <a:ext cx="2960688"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85B6AEB7-90D5-4041-8F72-29825859231F}" type="datetime'Sun''dh''''''eds''- og F''or''''ebyggel''sesudv''alg''e''t'''">
              <a:rPr kumimoji="0" lang="da-DK" altLang="en-US" sz="14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Sundheds- og Forebyggelsesudvalget</a:t>
            </a:fld>
            <a:endParaRPr kumimoji="0" lang="da-DK" sz="1400" b="0" i="0" u="none" strike="noStrike" kern="1200" cap="none" spc="0" normalizeH="0" baseline="0" noProof="0">
              <a:ln>
                <a:noFill/>
              </a:ln>
              <a:solidFill>
                <a:prstClr val="black"/>
              </a:solidFill>
              <a:effectLst/>
              <a:uLnTx/>
              <a:uFillTx/>
              <a:latin typeface="Segoe UI"/>
              <a:ea typeface="+mn-ea"/>
              <a:cs typeface="+mn-cs"/>
            </a:endParaRPr>
          </a:p>
        </p:txBody>
      </p:sp>
      <p:sp>
        <p:nvSpPr>
          <p:cNvPr id="150" name="Rektangel 149">
            <a:extLst>
              <a:ext uri="{FF2B5EF4-FFF2-40B4-BE49-F238E27FC236}">
                <a16:creationId xmlns:a16="http://schemas.microsoft.com/office/drawing/2014/main" id="{26F8A044-9F73-AEA2-E079-29C70220B326}"/>
              </a:ext>
            </a:extLst>
          </p:cNvPr>
          <p:cNvSpPr/>
          <p:nvPr>
            <p:custDataLst>
              <p:tags r:id="rId24"/>
            </p:custDataLst>
          </p:nvPr>
        </p:nvSpPr>
        <p:spPr bwMode="auto">
          <a:xfrm>
            <a:off x="730250" y="5049838"/>
            <a:ext cx="939800" cy="212725"/>
          </a:xfrm>
          <a:prstGeom prst="rect">
            <a:avLst/>
          </a:prstGeom>
          <a:noFill/>
          <a:ln w="127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vert="horz" wrap="none" lIns="0" tIns="0" rIns="0" bIns="0" rtlCol="0" anchor="ctr"/>
          <a:lstStyle/>
          <a:p>
            <a:pPr marL="0" marR="0" lvl="0" indent="0" algn="l" defTabSz="914400" rtl="0" eaLnBrk="1" fontAlgn="auto" latinLnBrk="0" hangingPunct="1">
              <a:lnSpc>
                <a:spcPct val="100000"/>
              </a:lnSpc>
              <a:spcBef>
                <a:spcPct val="0"/>
              </a:spcBef>
              <a:spcAft>
                <a:spcPct val="0"/>
              </a:spcAft>
              <a:buClrTx/>
              <a:buSzTx/>
              <a:buFontTx/>
              <a:buNone/>
              <a:tabLst/>
              <a:defRPr/>
            </a:pPr>
            <a:fld id="{F889AC3D-B5E0-4861-9DDA-92AC71945336}" type="datetime'M''a''''''g''''i''''''''''s''''''''''''''''''t''rat''e''''n'">
              <a:rPr kumimoji="0" lang="da-DK" altLang="en-US" sz="14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914400" rtl="0" eaLnBrk="1" fontAlgn="auto" latinLnBrk="0" hangingPunct="1">
                <a:lnSpc>
                  <a:spcPct val="100000"/>
                </a:lnSpc>
                <a:spcBef>
                  <a:spcPct val="0"/>
                </a:spcBef>
                <a:spcAft>
                  <a:spcPct val="0"/>
                </a:spcAft>
                <a:buClrTx/>
                <a:buSzTx/>
                <a:buFontTx/>
                <a:buNone/>
                <a:tabLst/>
                <a:defRPr/>
              </a:pPr>
              <a:t>Magistraten</a:t>
            </a:fld>
            <a:endParaRPr kumimoji="0" lang="da-DK" sz="1400" b="0" i="0" u="none" strike="noStrike" kern="1200" cap="none" spc="0" normalizeH="0" baseline="0" noProof="0">
              <a:ln>
                <a:noFill/>
              </a:ln>
              <a:solidFill>
                <a:prstClr val="black"/>
              </a:solidFill>
              <a:effectLst/>
              <a:uLnTx/>
              <a:uFillTx/>
              <a:latin typeface="Segoe UI"/>
              <a:ea typeface="+mn-ea"/>
              <a:cs typeface="+mn-cs"/>
            </a:endParaRPr>
          </a:p>
        </p:txBody>
      </p:sp>
      <p:sp>
        <p:nvSpPr>
          <p:cNvPr id="177" name="Rektangel 176">
            <a:extLst>
              <a:ext uri="{FF2B5EF4-FFF2-40B4-BE49-F238E27FC236}">
                <a16:creationId xmlns:a16="http://schemas.microsoft.com/office/drawing/2014/main" id="{D121E063-5877-6106-B475-195FF9DDC745}"/>
              </a:ext>
            </a:extLst>
          </p:cNvPr>
          <p:cNvSpPr/>
          <p:nvPr>
            <p:custDataLst>
              <p:tags r:id="rId25"/>
            </p:custDataLst>
          </p:nvPr>
        </p:nvSpPr>
        <p:spPr bwMode="gray">
          <a:xfrm>
            <a:off x="6643688" y="3341688"/>
            <a:ext cx="279400" cy="192088"/>
          </a:xfrm>
          <a:prstGeom prst="rect">
            <a:avLst/>
          </a:prstGeom>
          <a:solidFill>
            <a:schemeClr val="accent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marL="0" marR="0" lvl="0" indent="0" algn="ctr" defTabSz="914400" rtl="0" eaLnBrk="1" fontAlgn="auto" latinLnBrk="0" hangingPunct="1">
              <a:lnSpc>
                <a:spcPct val="90000"/>
              </a:lnSpc>
              <a:spcBef>
                <a:spcPct val="0"/>
              </a:spcBef>
              <a:spcAft>
                <a:spcPct val="0"/>
              </a:spcAft>
              <a:buClrTx/>
              <a:buSzTx/>
              <a:buFontTx/>
              <a:buNone/>
              <a:tabLst/>
              <a:defRPr/>
            </a:pPr>
            <a:fld id="{B36A1441-C864-45B4-98D1-8DB5E9CC8650}" type="datetime'''0'''''''''''''''''',''''''''''''''''''''''4'''''''">
              <a:rPr kumimoji="0" lang="da-DK" altLang="en-US" sz="1400" b="0" i="0" u="none" strike="noStrike" kern="1200" cap="none" spc="0" normalizeH="0" baseline="0" noProof="0" smtClean="0">
                <a:ln>
                  <a:noFill/>
                </a:ln>
                <a:solidFill>
                  <a:prstClr val="white"/>
                </a:solidFill>
                <a:effectLst/>
                <a:uLnTx/>
                <a:uFillTx/>
                <a:latin typeface="Segoe UI"/>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0,4</a:t>
            </a:fld>
            <a:endParaRPr kumimoji="0" lang="da-DK" sz="1400" b="0" i="0" u="none" strike="noStrike" kern="1200" cap="none" spc="0" normalizeH="0" baseline="0" noProof="0">
              <a:ln>
                <a:noFill/>
              </a:ln>
              <a:solidFill>
                <a:prstClr val="white"/>
              </a:solidFill>
              <a:effectLst/>
              <a:uLnTx/>
              <a:uFillTx/>
              <a:latin typeface="Segoe UI"/>
              <a:ea typeface="+mn-ea"/>
              <a:cs typeface="+mn-cs"/>
            </a:endParaRPr>
          </a:p>
        </p:txBody>
      </p:sp>
      <p:sp>
        <p:nvSpPr>
          <p:cNvPr id="179" name="Rektangel 178">
            <a:extLst>
              <a:ext uri="{FF2B5EF4-FFF2-40B4-BE49-F238E27FC236}">
                <a16:creationId xmlns:a16="http://schemas.microsoft.com/office/drawing/2014/main" id="{1EC54045-DA56-BA3F-ED14-CF192ED32CCC}"/>
              </a:ext>
            </a:extLst>
          </p:cNvPr>
          <p:cNvSpPr/>
          <p:nvPr>
            <p:custDataLst>
              <p:tags r:id="rId26"/>
            </p:custDataLst>
          </p:nvPr>
        </p:nvSpPr>
        <p:spPr bwMode="gray">
          <a:xfrm>
            <a:off x="7958138" y="4716463"/>
            <a:ext cx="279400" cy="192088"/>
          </a:xfrm>
          <a:prstGeom prst="rect">
            <a:avLst/>
          </a:prstGeom>
          <a:solidFill>
            <a:schemeClr val="accent1"/>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vert="horz" wrap="none" lIns="25400" tIns="0" rIns="25400" bIns="0" rtlCol="0" anchor="ctr"/>
          <a:lstStyle/>
          <a:p>
            <a:pPr marL="0" marR="0" lvl="0" indent="0" algn="ctr" defTabSz="914400" rtl="0" eaLnBrk="1" fontAlgn="auto" latinLnBrk="0" hangingPunct="1">
              <a:lnSpc>
                <a:spcPct val="90000"/>
              </a:lnSpc>
              <a:spcBef>
                <a:spcPct val="0"/>
              </a:spcBef>
              <a:spcAft>
                <a:spcPct val="0"/>
              </a:spcAft>
              <a:buClrTx/>
              <a:buSzTx/>
              <a:buFontTx/>
              <a:buNone/>
              <a:tabLst/>
              <a:defRPr/>
            </a:pPr>
            <a:fld id="{83821F7B-F477-4495-AE6B-3BDE567C95F4}" type="datetime'''''''''''''''''''''''''0'',''''''5'''''''''''''''">
              <a:rPr kumimoji="0" lang="da-DK" altLang="en-US" sz="1400" b="0" i="0" u="none" strike="noStrike" kern="1200" cap="none" spc="0" normalizeH="0" baseline="0" noProof="0" smtClean="0">
                <a:ln>
                  <a:noFill/>
                </a:ln>
                <a:solidFill>
                  <a:prstClr val="white"/>
                </a:solidFill>
                <a:effectLst/>
                <a:uLnTx/>
                <a:uFillTx/>
                <a:latin typeface="Segoe UI"/>
                <a:ea typeface="+mn-ea"/>
                <a:cs typeface="+mn-cs"/>
              </a:rPr>
              <a:pPr marL="0" marR="0" lvl="0" indent="0" algn="ctr" defTabSz="914400" rtl="0" eaLnBrk="1" fontAlgn="auto" latinLnBrk="0" hangingPunct="1">
                <a:lnSpc>
                  <a:spcPct val="90000"/>
                </a:lnSpc>
                <a:spcBef>
                  <a:spcPct val="0"/>
                </a:spcBef>
                <a:spcAft>
                  <a:spcPct val="0"/>
                </a:spcAft>
                <a:buClrTx/>
                <a:buSzTx/>
                <a:buFontTx/>
                <a:buNone/>
                <a:tabLst/>
                <a:defRPr/>
              </a:pPr>
              <a:t>0,5</a:t>
            </a:fld>
            <a:endParaRPr kumimoji="0" lang="da-DK" sz="14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46429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031E902-308B-4A56-B65B-EBCA1DF517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8" name="think-cell data - do not delete" hidden="1">
                        <a:extLst>
                          <a:ext uri="{FF2B5EF4-FFF2-40B4-BE49-F238E27FC236}">
                            <a16:creationId xmlns:a16="http://schemas.microsoft.com/office/drawing/2014/main" id="{A031E902-308B-4A56-B65B-EBCA1DF517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609378B8-0F6B-4A09-B455-ACF3DD019585}"/>
              </a:ext>
            </a:extLst>
          </p:cNvPr>
          <p:cNvSpPr>
            <a:spLocks noGrp="1"/>
          </p:cNvSpPr>
          <p:nvPr>
            <p:ph type="title"/>
          </p:nvPr>
        </p:nvSpPr>
        <p:spPr>
          <a:xfrm>
            <a:off x="623888" y="404665"/>
            <a:ext cx="10944224" cy="978729"/>
          </a:xfrm>
        </p:spPr>
        <p:txBody>
          <a:bodyPr vert="horz"/>
          <a:lstStyle/>
          <a:p>
            <a:r>
              <a:rPr lang="da-DK" dirty="0"/>
              <a:t>Der er besluttet </a:t>
            </a:r>
            <a:r>
              <a:rPr lang="da-DK" b="1" dirty="0">
                <a:solidFill>
                  <a:schemeClr val="accent1"/>
                </a:solidFill>
              </a:rPr>
              <a:t>udvidelser</a:t>
            </a:r>
            <a:r>
              <a:rPr lang="da-DK" dirty="0"/>
              <a:t> og </a:t>
            </a:r>
            <a:r>
              <a:rPr lang="da-DK" b="1" dirty="0">
                <a:solidFill>
                  <a:schemeClr val="accent1"/>
                </a:solidFill>
              </a:rPr>
              <a:t>besparelser </a:t>
            </a:r>
            <a:r>
              <a:rPr lang="da-DK" dirty="0">
                <a:solidFill>
                  <a:schemeClr val="tx1">
                    <a:lumMod val="85000"/>
                    <a:lumOff val="15000"/>
                  </a:schemeClr>
                </a:solidFill>
              </a:rPr>
              <a:t>som vil påvirke Børne- og Ungeområdet - Skole</a:t>
            </a:r>
            <a:endParaRPr lang="da-DK" dirty="0"/>
          </a:p>
        </p:txBody>
      </p:sp>
      <p:sp>
        <p:nvSpPr>
          <p:cNvPr id="2" name="Pladsholder til tekst 1">
            <a:extLst>
              <a:ext uri="{FF2B5EF4-FFF2-40B4-BE49-F238E27FC236}">
                <a16:creationId xmlns:a16="http://schemas.microsoft.com/office/drawing/2014/main" id="{F43EE6F3-6E1F-4BF3-9B51-4FA6D20595E3}"/>
              </a:ext>
            </a:extLst>
          </p:cNvPr>
          <p:cNvSpPr>
            <a:spLocks noGrp="1"/>
          </p:cNvSpPr>
          <p:nvPr>
            <p:ph type="body" sz="quarter" idx="13"/>
          </p:nvPr>
        </p:nvSpPr>
        <p:spPr/>
        <p:txBody>
          <a:bodyPr/>
          <a:lstStyle/>
          <a:p>
            <a:r>
              <a:rPr lang="da-DK"/>
              <a:t> </a:t>
            </a:r>
          </a:p>
        </p:txBody>
      </p:sp>
      <p:sp>
        <p:nvSpPr>
          <p:cNvPr id="3" name="Pladsholder til tekst 2">
            <a:extLst>
              <a:ext uri="{FF2B5EF4-FFF2-40B4-BE49-F238E27FC236}">
                <a16:creationId xmlns:a16="http://schemas.microsoft.com/office/drawing/2014/main" id="{ED17F615-2A0A-48A3-95AE-51E89CAF414B}"/>
              </a:ext>
            </a:extLst>
          </p:cNvPr>
          <p:cNvSpPr>
            <a:spLocks noGrp="1"/>
          </p:cNvSpPr>
          <p:nvPr>
            <p:ph type="body" sz="quarter" idx="14"/>
          </p:nvPr>
        </p:nvSpPr>
        <p:spPr/>
        <p:txBody>
          <a:bodyPr wrap="square" lIns="36000" tIns="45720" rIns="36000" bIns="45720" anchor="ctr"/>
          <a:lstStyle/>
          <a:p>
            <a:r>
              <a:rPr lang="da-DK">
                <a:cs typeface="Segoe UI"/>
              </a:rPr>
              <a:t> </a:t>
            </a:r>
            <a:endParaRPr lang="da-DK"/>
          </a:p>
        </p:txBody>
      </p:sp>
      <p:sp>
        <p:nvSpPr>
          <p:cNvPr id="5" name="Pladsholder til tekst 4">
            <a:extLst>
              <a:ext uri="{FF2B5EF4-FFF2-40B4-BE49-F238E27FC236}">
                <a16:creationId xmlns:a16="http://schemas.microsoft.com/office/drawing/2014/main" id="{0A3C21E5-7A4B-4BD0-9E03-239ADC000F87}"/>
              </a:ext>
            </a:extLst>
          </p:cNvPr>
          <p:cNvSpPr>
            <a:spLocks noGrp="1"/>
          </p:cNvSpPr>
          <p:nvPr>
            <p:ph type="body" sz="quarter" idx="15"/>
          </p:nvPr>
        </p:nvSpPr>
        <p:spPr/>
        <p:txBody>
          <a:bodyPr/>
          <a:lstStyle/>
          <a:p>
            <a:r>
              <a:rPr lang="da-DK"/>
              <a:t>Budget 2025</a:t>
            </a:r>
          </a:p>
        </p:txBody>
      </p:sp>
      <p:sp>
        <p:nvSpPr>
          <p:cNvPr id="10" name="Rektangel: afrundede hjørner 9">
            <a:extLst>
              <a:ext uri="{FF2B5EF4-FFF2-40B4-BE49-F238E27FC236}">
                <a16:creationId xmlns:a16="http://schemas.microsoft.com/office/drawing/2014/main" id="{7B24C6CE-B42E-5B0C-699B-67CFD382B333}"/>
              </a:ext>
            </a:extLst>
          </p:cNvPr>
          <p:cNvSpPr/>
          <p:nvPr/>
        </p:nvSpPr>
        <p:spPr>
          <a:xfrm flipH="1">
            <a:off x="730326" y="2941298"/>
            <a:ext cx="5133262" cy="3084115"/>
          </a:xfrm>
          <a:prstGeom prst="roundRect">
            <a:avLst>
              <a:gd name="adj" fmla="val 3289"/>
            </a:avLst>
          </a:prstGeom>
          <a:solidFill>
            <a:srgbClr val="E0DBC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1" rtlCol="0" anchor="ctr"/>
          <a:lstStyle/>
          <a:p>
            <a:pPr marL="285750" marR="0" lvl="0" indent="-2857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Hurtigere indfasning af klassekvotient </a:t>
            </a:r>
          </a:p>
          <a:p>
            <a:pPr marL="285750" marR="0" lvl="0" indent="-2857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Teknologiforståelse</a:t>
            </a:r>
          </a:p>
          <a:p>
            <a:pPr marL="285750" marR="0" lvl="0" indent="-285750" algn="l" defTabSz="914400" rtl="0" eaLnBrk="1" fontAlgn="auto" latinLnBrk="0" hangingPunct="1">
              <a:lnSpc>
                <a:spcPct val="100000"/>
              </a:lnSpc>
              <a:spcBef>
                <a:spcPts val="500"/>
              </a:spcBef>
              <a:spcAft>
                <a:spcPts val="500"/>
              </a:spcAft>
              <a:buClrTx/>
              <a:buSzTx/>
              <a:buFont typeface="Arial,Sans-Serif"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Færre skærme, flere bøger, mere leg </a:t>
            </a:r>
          </a:p>
          <a:p>
            <a:pPr marL="285750" marR="0" lvl="0" indent="-2857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Etablering af skolemadsordning</a:t>
            </a:r>
          </a:p>
          <a:p>
            <a:pPr marL="285750" marR="0" lvl="0" indent="-285750" algn="l" defTabSz="914400" rtl="0" eaLnBrk="1" fontAlgn="auto" latinLnBrk="0" hangingPunct="1">
              <a:lnSpc>
                <a:spcPct val="100000"/>
              </a:lnSpc>
              <a:spcBef>
                <a:spcPts val="500"/>
              </a:spcBef>
              <a:spcAft>
                <a:spcPts val="500"/>
              </a:spcAft>
              <a:buClrTx/>
              <a:buSzTx/>
              <a:buFont typeface="Arial,Sans-Serif"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Haver til maver</a:t>
            </a:r>
          </a:p>
          <a:p>
            <a:pPr marL="285750" marR="0" lvl="0" indent="-285750" algn="l" defTabSz="914400" rtl="0" eaLnBrk="1" fontAlgn="auto" latinLnBrk="0" hangingPunct="1">
              <a:lnSpc>
                <a:spcPct val="100000"/>
              </a:lnSpc>
              <a:spcBef>
                <a:spcPts val="500"/>
              </a:spcBef>
              <a:spcAft>
                <a:spcPts val="500"/>
              </a:spcAft>
              <a:buClrTx/>
              <a:buSzTx/>
              <a:buFont typeface="Arial,Sans-Serif"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Skolekonkurrence</a:t>
            </a:r>
          </a:p>
          <a:p>
            <a:pPr marL="285750" marR="0" lvl="0" indent="-285750" algn="l" defTabSz="914400" rtl="0" eaLnBrk="1" fontAlgn="auto" latinLnBrk="0" hangingPunct="1">
              <a:lnSpc>
                <a:spcPct val="100000"/>
              </a:lnSpc>
              <a:spcBef>
                <a:spcPts val="500"/>
              </a:spcBef>
              <a:spcAft>
                <a:spcPts val="500"/>
              </a:spcAft>
              <a:buClrTx/>
              <a:buSzTx/>
              <a:buFont typeface="Arial,Sans-Serif"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Udvidelse af antallet af lejrskoleophold</a:t>
            </a:r>
          </a:p>
          <a:p>
            <a:pPr marL="285750" marR="0" lvl="0" indent="-285750" algn="l" defTabSz="914400" rtl="0" eaLnBrk="1" fontAlgn="auto" latinLnBrk="0" hangingPunct="1">
              <a:lnSpc>
                <a:spcPct val="100000"/>
              </a:lnSpc>
              <a:spcBef>
                <a:spcPts val="500"/>
              </a:spcBef>
              <a:spcAft>
                <a:spcPts val="500"/>
              </a:spcAft>
              <a:buClrTx/>
              <a:buSzTx/>
              <a:buFont typeface="Arial,Sans-Serif"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Renovering af skolegården på Lollandsvej</a:t>
            </a:r>
          </a:p>
          <a:p>
            <a:pPr marL="285750" marR="0" lvl="0" indent="-285750" algn="l" defTabSz="914400" rtl="0" eaLnBrk="1" fontAlgn="auto" latinLnBrk="0" hangingPunct="1">
              <a:lnSpc>
                <a:spcPct val="100000"/>
              </a:lnSpc>
              <a:spcBef>
                <a:spcPts val="500"/>
              </a:spcBef>
              <a:spcAft>
                <a:spcPts val="500"/>
              </a:spcAft>
              <a:buClrTx/>
              <a:buSzTx/>
              <a:buFont typeface="Arial,Sans-Serif"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SSP – Task Force Junior</a:t>
            </a:r>
          </a:p>
        </p:txBody>
      </p:sp>
      <p:sp>
        <p:nvSpPr>
          <p:cNvPr id="11" name="Rektangel: afrundede hjørner 10">
            <a:extLst>
              <a:ext uri="{FF2B5EF4-FFF2-40B4-BE49-F238E27FC236}">
                <a16:creationId xmlns:a16="http://schemas.microsoft.com/office/drawing/2014/main" id="{06615330-2528-5AB4-5951-9569064A9193}"/>
              </a:ext>
            </a:extLst>
          </p:cNvPr>
          <p:cNvSpPr/>
          <p:nvPr/>
        </p:nvSpPr>
        <p:spPr>
          <a:xfrm flipH="1">
            <a:off x="730327" y="2264439"/>
            <a:ext cx="5133263" cy="523220"/>
          </a:xfrm>
          <a:prstGeom prst="roundRect">
            <a:avLst>
              <a:gd name="adj" fmla="val 1992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white"/>
                </a:solidFill>
                <a:effectLst/>
                <a:uLnTx/>
                <a:uFillTx/>
                <a:latin typeface="Segoe UI"/>
                <a:ea typeface="+mn-ea"/>
                <a:cs typeface="+mn-cs"/>
              </a:rPr>
              <a:t>Udvidelser der påvirker BUO</a:t>
            </a:r>
            <a:endParaRPr kumimoji="0" lang="da-DK" sz="1600" b="1" i="0" u="none" strike="noStrike" kern="1200" cap="none" spc="0" normalizeH="0" baseline="30000" noProof="0">
              <a:ln>
                <a:noFill/>
              </a:ln>
              <a:solidFill>
                <a:prstClr val="white"/>
              </a:solidFill>
              <a:effectLst/>
              <a:uLnTx/>
              <a:uFillTx/>
              <a:latin typeface="Segoe UI"/>
              <a:ea typeface="+mn-ea"/>
              <a:cs typeface="+mn-cs"/>
            </a:endParaRPr>
          </a:p>
        </p:txBody>
      </p:sp>
      <p:sp>
        <p:nvSpPr>
          <p:cNvPr id="6" name="Rektangel: afrundede hjørner 5">
            <a:extLst>
              <a:ext uri="{FF2B5EF4-FFF2-40B4-BE49-F238E27FC236}">
                <a16:creationId xmlns:a16="http://schemas.microsoft.com/office/drawing/2014/main" id="{5CD1CBBD-88D7-03BB-70AA-BF0D848948FD}"/>
              </a:ext>
            </a:extLst>
          </p:cNvPr>
          <p:cNvSpPr/>
          <p:nvPr/>
        </p:nvSpPr>
        <p:spPr>
          <a:xfrm flipH="1">
            <a:off x="6216726" y="2941298"/>
            <a:ext cx="5133262" cy="3084115"/>
          </a:xfrm>
          <a:prstGeom prst="roundRect">
            <a:avLst>
              <a:gd name="adj" fmla="val 3289"/>
            </a:avLst>
          </a:prstGeom>
          <a:solidFill>
            <a:srgbClr val="E0DBC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1" rtlCol="0" anchor="ctr"/>
          <a:lstStyle/>
          <a:p>
            <a:pPr marL="285750" marR="0" lvl="0" indent="-28575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Ændret personalesammensætning i Understøttende undervisning (halv effekt)</a:t>
            </a:r>
          </a:p>
          <a:p>
            <a:pPr marL="285750" marR="0" lvl="0" indent="-28575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Reduktion i administrationen i Fællesrådgivningen </a:t>
            </a:r>
          </a:p>
          <a:p>
            <a:pPr marL="285750" marR="0" lvl="0" indent="-28575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prstClr val="black"/>
                </a:solidFill>
                <a:effectLst/>
                <a:uLnTx/>
                <a:uFillTx/>
                <a:latin typeface="Segoe UI"/>
                <a:ea typeface="+mn-ea"/>
                <a:cs typeface="Segoe UI"/>
              </a:rPr>
              <a:t>Omprioritering af den centrale IKT-pulje  </a:t>
            </a:r>
            <a:endParaRPr kumimoji="0" lang="da-DK" sz="1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7" name="Rektangel: afrundede hjørner 6">
            <a:extLst>
              <a:ext uri="{FF2B5EF4-FFF2-40B4-BE49-F238E27FC236}">
                <a16:creationId xmlns:a16="http://schemas.microsoft.com/office/drawing/2014/main" id="{55B2D216-DCE8-8A14-4CBB-5D3CE2C2190D}"/>
              </a:ext>
            </a:extLst>
          </p:cNvPr>
          <p:cNvSpPr/>
          <p:nvPr/>
        </p:nvSpPr>
        <p:spPr>
          <a:xfrm flipH="1">
            <a:off x="6216727" y="2264439"/>
            <a:ext cx="5133263" cy="523220"/>
          </a:xfrm>
          <a:prstGeom prst="roundRect">
            <a:avLst>
              <a:gd name="adj" fmla="val 1992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white"/>
                </a:solidFill>
                <a:effectLst/>
                <a:uLnTx/>
                <a:uFillTx/>
                <a:latin typeface="Segoe UI"/>
                <a:ea typeface="+mn-ea"/>
                <a:cs typeface="+mn-cs"/>
              </a:rPr>
              <a:t>Besparelsesforslag der påvirker BUO</a:t>
            </a:r>
            <a:endParaRPr kumimoji="0" lang="da-DK" sz="1600" b="1" i="0" u="none" strike="noStrike" kern="1200" cap="none" spc="0" normalizeH="0" baseline="30000" noProof="0">
              <a:ln>
                <a:noFill/>
              </a:ln>
              <a:solidFill>
                <a:prstClr val="white"/>
              </a:solidFill>
              <a:effectLst/>
              <a:uLnTx/>
              <a:uFillTx/>
              <a:latin typeface="Segoe UI"/>
              <a:ea typeface="+mn-ea"/>
              <a:cs typeface="+mn-cs"/>
            </a:endParaRPr>
          </a:p>
        </p:txBody>
      </p:sp>
      <p:sp>
        <p:nvSpPr>
          <p:cNvPr id="13" name="Pladsholder til tekst 12">
            <a:extLst>
              <a:ext uri="{FF2B5EF4-FFF2-40B4-BE49-F238E27FC236}">
                <a16:creationId xmlns:a16="http://schemas.microsoft.com/office/drawing/2014/main" id="{09E0E7E0-A595-49B2-916C-4D152D2379BF}"/>
              </a:ext>
            </a:extLst>
          </p:cNvPr>
          <p:cNvSpPr>
            <a:spLocks noGrp="1"/>
          </p:cNvSpPr>
          <p:nvPr>
            <p:ph type="body" sz="quarter" idx="12"/>
          </p:nvPr>
        </p:nvSpPr>
        <p:spPr/>
        <p:txBody>
          <a:bodyPr/>
          <a:lstStyle/>
          <a:p>
            <a:endParaRPr lang="da-DK"/>
          </a:p>
        </p:txBody>
      </p:sp>
    </p:spTree>
    <p:extLst>
      <p:ext uri="{BB962C8B-B14F-4D97-AF65-F5344CB8AC3E}">
        <p14:creationId xmlns:p14="http://schemas.microsoft.com/office/powerpoint/2010/main" val="42598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031E902-308B-4A56-B65B-EBCA1DF517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8" name="think-cell data - do not delete" hidden="1">
                        <a:extLst>
                          <a:ext uri="{FF2B5EF4-FFF2-40B4-BE49-F238E27FC236}">
                            <a16:creationId xmlns:a16="http://schemas.microsoft.com/office/drawing/2014/main" id="{A031E902-308B-4A56-B65B-EBCA1DF517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609378B8-0F6B-4A09-B455-ACF3DD019585}"/>
              </a:ext>
            </a:extLst>
          </p:cNvPr>
          <p:cNvSpPr>
            <a:spLocks noGrp="1"/>
          </p:cNvSpPr>
          <p:nvPr>
            <p:ph type="title"/>
          </p:nvPr>
        </p:nvSpPr>
        <p:spPr>
          <a:xfrm>
            <a:off x="623888" y="404665"/>
            <a:ext cx="10944224" cy="978729"/>
          </a:xfrm>
        </p:spPr>
        <p:txBody>
          <a:bodyPr vert="horz"/>
          <a:lstStyle/>
          <a:p>
            <a:r>
              <a:rPr lang="da-DK" dirty="0"/>
              <a:t>Der er besluttet </a:t>
            </a:r>
            <a:r>
              <a:rPr lang="da-DK" b="1" dirty="0">
                <a:solidFill>
                  <a:schemeClr val="accent1"/>
                </a:solidFill>
              </a:rPr>
              <a:t>udvidelser</a:t>
            </a:r>
            <a:r>
              <a:rPr lang="da-DK" dirty="0"/>
              <a:t> og </a:t>
            </a:r>
            <a:r>
              <a:rPr lang="da-DK" b="1" dirty="0">
                <a:solidFill>
                  <a:schemeClr val="accent1"/>
                </a:solidFill>
              </a:rPr>
              <a:t>besparelser </a:t>
            </a:r>
            <a:r>
              <a:rPr lang="da-DK" dirty="0">
                <a:solidFill>
                  <a:schemeClr val="tx1">
                    <a:lumMod val="85000"/>
                    <a:lumOff val="15000"/>
                  </a:schemeClr>
                </a:solidFill>
              </a:rPr>
              <a:t>som vil påvirke Børne- og Ungeområdet - Dagtilbud</a:t>
            </a:r>
            <a:endParaRPr lang="da-DK" dirty="0"/>
          </a:p>
        </p:txBody>
      </p:sp>
      <p:sp>
        <p:nvSpPr>
          <p:cNvPr id="2" name="Pladsholder til tekst 1">
            <a:extLst>
              <a:ext uri="{FF2B5EF4-FFF2-40B4-BE49-F238E27FC236}">
                <a16:creationId xmlns:a16="http://schemas.microsoft.com/office/drawing/2014/main" id="{F43EE6F3-6E1F-4BF3-9B51-4FA6D20595E3}"/>
              </a:ext>
            </a:extLst>
          </p:cNvPr>
          <p:cNvSpPr>
            <a:spLocks noGrp="1"/>
          </p:cNvSpPr>
          <p:nvPr>
            <p:ph type="body" sz="quarter" idx="13"/>
          </p:nvPr>
        </p:nvSpPr>
        <p:spPr/>
        <p:txBody>
          <a:bodyPr/>
          <a:lstStyle/>
          <a:p>
            <a:r>
              <a:rPr lang="da-DK"/>
              <a:t> </a:t>
            </a:r>
          </a:p>
        </p:txBody>
      </p:sp>
      <p:sp>
        <p:nvSpPr>
          <p:cNvPr id="3" name="Pladsholder til tekst 2">
            <a:extLst>
              <a:ext uri="{FF2B5EF4-FFF2-40B4-BE49-F238E27FC236}">
                <a16:creationId xmlns:a16="http://schemas.microsoft.com/office/drawing/2014/main" id="{ED17F615-2A0A-48A3-95AE-51E89CAF414B}"/>
              </a:ext>
            </a:extLst>
          </p:cNvPr>
          <p:cNvSpPr>
            <a:spLocks noGrp="1"/>
          </p:cNvSpPr>
          <p:nvPr>
            <p:ph type="body" sz="quarter" idx="14"/>
          </p:nvPr>
        </p:nvSpPr>
        <p:spPr/>
        <p:txBody>
          <a:bodyPr wrap="square" lIns="36000" tIns="45720" rIns="36000" bIns="45720" anchor="ctr"/>
          <a:lstStyle/>
          <a:p>
            <a:r>
              <a:rPr lang="da-DK">
                <a:cs typeface="Segoe UI"/>
              </a:rPr>
              <a:t> </a:t>
            </a:r>
            <a:endParaRPr lang="da-DK"/>
          </a:p>
        </p:txBody>
      </p:sp>
      <p:sp>
        <p:nvSpPr>
          <p:cNvPr id="5" name="Pladsholder til tekst 4">
            <a:extLst>
              <a:ext uri="{FF2B5EF4-FFF2-40B4-BE49-F238E27FC236}">
                <a16:creationId xmlns:a16="http://schemas.microsoft.com/office/drawing/2014/main" id="{0A3C21E5-7A4B-4BD0-9E03-239ADC000F87}"/>
              </a:ext>
            </a:extLst>
          </p:cNvPr>
          <p:cNvSpPr>
            <a:spLocks noGrp="1"/>
          </p:cNvSpPr>
          <p:nvPr>
            <p:ph type="body" sz="quarter" idx="15"/>
          </p:nvPr>
        </p:nvSpPr>
        <p:spPr/>
        <p:txBody>
          <a:bodyPr/>
          <a:lstStyle/>
          <a:p>
            <a:r>
              <a:rPr lang="da-DK"/>
              <a:t>Budget 2025</a:t>
            </a:r>
          </a:p>
        </p:txBody>
      </p:sp>
      <p:sp>
        <p:nvSpPr>
          <p:cNvPr id="10" name="Rektangel: afrundede hjørner 9">
            <a:extLst>
              <a:ext uri="{FF2B5EF4-FFF2-40B4-BE49-F238E27FC236}">
                <a16:creationId xmlns:a16="http://schemas.microsoft.com/office/drawing/2014/main" id="{7B24C6CE-B42E-5B0C-699B-67CFD382B333}"/>
              </a:ext>
            </a:extLst>
          </p:cNvPr>
          <p:cNvSpPr/>
          <p:nvPr/>
        </p:nvSpPr>
        <p:spPr>
          <a:xfrm flipH="1">
            <a:off x="730326" y="2941298"/>
            <a:ext cx="5133262" cy="3084115"/>
          </a:xfrm>
          <a:prstGeom prst="roundRect">
            <a:avLst>
              <a:gd name="adj" fmla="val 3289"/>
            </a:avLst>
          </a:prstGeom>
          <a:solidFill>
            <a:srgbClr val="E0DBC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1" rtlCol="0" anchor="ctr"/>
          <a:lstStyle/>
          <a:p>
            <a:pPr marL="285750" marR="0" lvl="0" indent="-2857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Kapacitets- og kompetenceopbygning i dagtilbud </a:t>
            </a:r>
          </a:p>
          <a:p>
            <a:pPr marL="285750" marR="0" lvl="0" indent="-2857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Tilbagerulning - bleer i dagtilbud</a:t>
            </a:r>
          </a:p>
          <a:p>
            <a:pPr marL="285750" marR="0" lvl="0" indent="-2857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Naturlegepladser i fire dagtilbud</a:t>
            </a:r>
          </a:p>
          <a:p>
            <a:pPr marL="285750" marR="0" lvl="0" indent="-2857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Adils og Frederiksvej (anlægsplanen)</a:t>
            </a:r>
          </a:p>
          <a:p>
            <a:pPr marL="285750" marR="0" lvl="0" indent="-285750" algn="l" defTabSz="914400" rtl="0" eaLnBrk="1" fontAlgn="auto" latinLnBrk="0" hangingPunct="1">
              <a:lnSpc>
                <a:spcPct val="100000"/>
              </a:lnSpc>
              <a:spcBef>
                <a:spcPts val="500"/>
              </a:spcBef>
              <a:spcAft>
                <a:spcPts val="5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Forhøjelse af legepladspuljen (anlægsplanen)</a:t>
            </a:r>
          </a:p>
        </p:txBody>
      </p:sp>
      <p:sp>
        <p:nvSpPr>
          <p:cNvPr id="11" name="Rektangel: afrundede hjørner 10">
            <a:extLst>
              <a:ext uri="{FF2B5EF4-FFF2-40B4-BE49-F238E27FC236}">
                <a16:creationId xmlns:a16="http://schemas.microsoft.com/office/drawing/2014/main" id="{06615330-2528-5AB4-5951-9569064A9193}"/>
              </a:ext>
            </a:extLst>
          </p:cNvPr>
          <p:cNvSpPr/>
          <p:nvPr/>
        </p:nvSpPr>
        <p:spPr>
          <a:xfrm flipH="1">
            <a:off x="730327" y="2264439"/>
            <a:ext cx="5133263" cy="523220"/>
          </a:xfrm>
          <a:prstGeom prst="roundRect">
            <a:avLst>
              <a:gd name="adj" fmla="val 1992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white"/>
                </a:solidFill>
                <a:effectLst/>
                <a:uLnTx/>
                <a:uFillTx/>
                <a:latin typeface="Segoe UI"/>
                <a:ea typeface="+mn-ea"/>
                <a:cs typeface="+mn-cs"/>
              </a:rPr>
              <a:t>Udvidelser der påvirker BUO</a:t>
            </a:r>
            <a:endParaRPr kumimoji="0" lang="da-DK" sz="1600" b="1" i="0" u="none" strike="noStrike" kern="1200" cap="none" spc="0" normalizeH="0" baseline="30000" noProof="0">
              <a:ln>
                <a:noFill/>
              </a:ln>
              <a:solidFill>
                <a:prstClr val="white"/>
              </a:solidFill>
              <a:effectLst/>
              <a:uLnTx/>
              <a:uFillTx/>
              <a:latin typeface="Segoe UI"/>
              <a:ea typeface="+mn-ea"/>
              <a:cs typeface="+mn-cs"/>
            </a:endParaRPr>
          </a:p>
        </p:txBody>
      </p:sp>
      <p:sp>
        <p:nvSpPr>
          <p:cNvPr id="6" name="Rektangel: afrundede hjørner 5">
            <a:extLst>
              <a:ext uri="{FF2B5EF4-FFF2-40B4-BE49-F238E27FC236}">
                <a16:creationId xmlns:a16="http://schemas.microsoft.com/office/drawing/2014/main" id="{5CD1CBBD-88D7-03BB-70AA-BF0D848948FD}"/>
              </a:ext>
            </a:extLst>
          </p:cNvPr>
          <p:cNvSpPr/>
          <p:nvPr/>
        </p:nvSpPr>
        <p:spPr>
          <a:xfrm flipH="1">
            <a:off x="6216726" y="2941298"/>
            <a:ext cx="5133262" cy="3084115"/>
          </a:xfrm>
          <a:prstGeom prst="roundRect">
            <a:avLst>
              <a:gd name="adj" fmla="val 3289"/>
            </a:avLst>
          </a:prstGeom>
          <a:solidFill>
            <a:srgbClr val="E0DBC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1" rtlCol="0" anchor="ctr"/>
          <a:lstStyle/>
          <a:p>
            <a:pPr marL="285750" marR="0" lvl="0" indent="-28575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Tilpasning af dagplejens administration</a:t>
            </a:r>
          </a:p>
          <a:p>
            <a:pPr marL="285750" marR="0" lvl="0" indent="-28575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Omorganisering af ejendomsservice i dagtilbud</a:t>
            </a:r>
          </a:p>
          <a:p>
            <a:pPr marL="285750" marR="0" lvl="0" indent="-28575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Reduktion i budget til uddannelse og kurser i dagtilbud</a:t>
            </a:r>
          </a:p>
        </p:txBody>
      </p:sp>
      <p:sp>
        <p:nvSpPr>
          <p:cNvPr id="7" name="Rektangel: afrundede hjørner 6">
            <a:extLst>
              <a:ext uri="{FF2B5EF4-FFF2-40B4-BE49-F238E27FC236}">
                <a16:creationId xmlns:a16="http://schemas.microsoft.com/office/drawing/2014/main" id="{55B2D216-DCE8-8A14-4CBB-5D3CE2C2190D}"/>
              </a:ext>
            </a:extLst>
          </p:cNvPr>
          <p:cNvSpPr/>
          <p:nvPr/>
        </p:nvSpPr>
        <p:spPr>
          <a:xfrm flipH="1">
            <a:off x="6216727" y="2264439"/>
            <a:ext cx="5133263" cy="523220"/>
          </a:xfrm>
          <a:prstGeom prst="roundRect">
            <a:avLst>
              <a:gd name="adj" fmla="val 1992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white"/>
                </a:solidFill>
                <a:effectLst/>
                <a:uLnTx/>
                <a:uFillTx/>
                <a:latin typeface="Segoe UI"/>
                <a:ea typeface="+mn-ea"/>
                <a:cs typeface="+mn-cs"/>
              </a:rPr>
              <a:t>Besparelsesforslag der påvirker BUO</a:t>
            </a:r>
            <a:endParaRPr kumimoji="0" lang="da-DK" sz="1600" b="1" i="0" u="none" strike="noStrike" kern="1200" cap="none" spc="0" normalizeH="0" baseline="30000" noProof="0">
              <a:ln>
                <a:noFill/>
              </a:ln>
              <a:solidFill>
                <a:prstClr val="white"/>
              </a:solidFill>
              <a:effectLst/>
              <a:uLnTx/>
              <a:uFillTx/>
              <a:latin typeface="Segoe UI"/>
              <a:ea typeface="+mn-ea"/>
              <a:cs typeface="+mn-cs"/>
            </a:endParaRPr>
          </a:p>
        </p:txBody>
      </p:sp>
      <p:sp>
        <p:nvSpPr>
          <p:cNvPr id="13" name="Pladsholder til tekst 12">
            <a:extLst>
              <a:ext uri="{FF2B5EF4-FFF2-40B4-BE49-F238E27FC236}">
                <a16:creationId xmlns:a16="http://schemas.microsoft.com/office/drawing/2014/main" id="{D5BDB22A-C34D-4BA9-B8CD-C289FF5B91C3}"/>
              </a:ext>
            </a:extLst>
          </p:cNvPr>
          <p:cNvSpPr>
            <a:spLocks noGrp="1"/>
          </p:cNvSpPr>
          <p:nvPr>
            <p:ph type="body" sz="quarter" idx="12"/>
          </p:nvPr>
        </p:nvSpPr>
        <p:spPr/>
        <p:txBody>
          <a:bodyPr/>
          <a:lstStyle/>
          <a:p>
            <a:endParaRPr lang="da-DK"/>
          </a:p>
        </p:txBody>
      </p:sp>
    </p:spTree>
    <p:extLst>
      <p:ext uri="{BB962C8B-B14F-4D97-AF65-F5344CB8AC3E}">
        <p14:creationId xmlns:p14="http://schemas.microsoft.com/office/powerpoint/2010/main" val="2596077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031E902-308B-4A56-B65B-EBCA1DF517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5" imgH="405" progId="TCLayout.ActiveDocument.1">
                  <p:embed/>
                </p:oleObj>
              </mc:Choice>
              <mc:Fallback>
                <p:oleObj name="think-cell Slide" r:id="rId3" imgW="405" imgH="405" progId="TCLayout.ActiveDocument.1">
                  <p:embed/>
                  <p:pic>
                    <p:nvPicPr>
                      <p:cNvPr id="8" name="think-cell data - do not delete" hidden="1">
                        <a:extLst>
                          <a:ext uri="{FF2B5EF4-FFF2-40B4-BE49-F238E27FC236}">
                            <a16:creationId xmlns:a16="http://schemas.microsoft.com/office/drawing/2014/main" id="{A031E902-308B-4A56-B65B-EBCA1DF517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609378B8-0F6B-4A09-B455-ACF3DD019585}"/>
              </a:ext>
            </a:extLst>
          </p:cNvPr>
          <p:cNvSpPr>
            <a:spLocks noGrp="1"/>
          </p:cNvSpPr>
          <p:nvPr>
            <p:ph type="title"/>
          </p:nvPr>
        </p:nvSpPr>
        <p:spPr>
          <a:xfrm>
            <a:off x="623888" y="404665"/>
            <a:ext cx="10944224" cy="978729"/>
          </a:xfrm>
        </p:spPr>
        <p:txBody>
          <a:bodyPr vert="horz"/>
          <a:lstStyle/>
          <a:p>
            <a:r>
              <a:rPr lang="da-DK" dirty="0"/>
              <a:t>Der er besluttet </a:t>
            </a:r>
            <a:r>
              <a:rPr lang="da-DK" b="1" dirty="0">
                <a:solidFill>
                  <a:schemeClr val="accent1"/>
                </a:solidFill>
              </a:rPr>
              <a:t>udvidelser</a:t>
            </a:r>
            <a:r>
              <a:rPr lang="da-DK" dirty="0"/>
              <a:t> og </a:t>
            </a:r>
            <a:r>
              <a:rPr lang="da-DK" b="1" dirty="0">
                <a:solidFill>
                  <a:schemeClr val="accent1"/>
                </a:solidFill>
              </a:rPr>
              <a:t>besparelser </a:t>
            </a:r>
            <a:r>
              <a:rPr lang="da-DK" dirty="0">
                <a:solidFill>
                  <a:schemeClr val="tx1">
                    <a:lumMod val="85000"/>
                    <a:lumOff val="15000"/>
                  </a:schemeClr>
                </a:solidFill>
              </a:rPr>
              <a:t>som vil påvirke Børne- og Ungeområdet – Tværgående BUO </a:t>
            </a:r>
            <a:endParaRPr lang="da-DK" dirty="0"/>
          </a:p>
        </p:txBody>
      </p:sp>
      <p:sp>
        <p:nvSpPr>
          <p:cNvPr id="2" name="Pladsholder til tekst 1">
            <a:extLst>
              <a:ext uri="{FF2B5EF4-FFF2-40B4-BE49-F238E27FC236}">
                <a16:creationId xmlns:a16="http://schemas.microsoft.com/office/drawing/2014/main" id="{F43EE6F3-6E1F-4BF3-9B51-4FA6D20595E3}"/>
              </a:ext>
            </a:extLst>
          </p:cNvPr>
          <p:cNvSpPr>
            <a:spLocks noGrp="1"/>
          </p:cNvSpPr>
          <p:nvPr>
            <p:ph type="body" sz="quarter" idx="13"/>
          </p:nvPr>
        </p:nvSpPr>
        <p:spPr/>
        <p:txBody>
          <a:bodyPr/>
          <a:lstStyle/>
          <a:p>
            <a:r>
              <a:rPr lang="da-DK"/>
              <a:t> </a:t>
            </a:r>
          </a:p>
        </p:txBody>
      </p:sp>
      <p:sp>
        <p:nvSpPr>
          <p:cNvPr id="3" name="Pladsholder til tekst 2">
            <a:extLst>
              <a:ext uri="{FF2B5EF4-FFF2-40B4-BE49-F238E27FC236}">
                <a16:creationId xmlns:a16="http://schemas.microsoft.com/office/drawing/2014/main" id="{ED17F615-2A0A-48A3-95AE-51E89CAF414B}"/>
              </a:ext>
            </a:extLst>
          </p:cNvPr>
          <p:cNvSpPr>
            <a:spLocks noGrp="1"/>
          </p:cNvSpPr>
          <p:nvPr>
            <p:ph type="body" sz="quarter" idx="14"/>
          </p:nvPr>
        </p:nvSpPr>
        <p:spPr/>
        <p:txBody>
          <a:bodyPr wrap="square" lIns="36000" tIns="45720" rIns="36000" bIns="45720" anchor="ctr"/>
          <a:lstStyle/>
          <a:p>
            <a:r>
              <a:rPr lang="da-DK">
                <a:cs typeface="Segoe UI"/>
              </a:rPr>
              <a:t> </a:t>
            </a:r>
            <a:endParaRPr lang="da-DK"/>
          </a:p>
        </p:txBody>
      </p:sp>
      <p:sp>
        <p:nvSpPr>
          <p:cNvPr id="5" name="Pladsholder til tekst 4">
            <a:extLst>
              <a:ext uri="{FF2B5EF4-FFF2-40B4-BE49-F238E27FC236}">
                <a16:creationId xmlns:a16="http://schemas.microsoft.com/office/drawing/2014/main" id="{0A3C21E5-7A4B-4BD0-9E03-239ADC000F87}"/>
              </a:ext>
            </a:extLst>
          </p:cNvPr>
          <p:cNvSpPr>
            <a:spLocks noGrp="1"/>
          </p:cNvSpPr>
          <p:nvPr>
            <p:ph type="body" sz="quarter" idx="15"/>
          </p:nvPr>
        </p:nvSpPr>
        <p:spPr/>
        <p:txBody>
          <a:bodyPr/>
          <a:lstStyle/>
          <a:p>
            <a:r>
              <a:rPr lang="da-DK"/>
              <a:t>Budget 2025</a:t>
            </a:r>
          </a:p>
        </p:txBody>
      </p:sp>
      <p:sp>
        <p:nvSpPr>
          <p:cNvPr id="10" name="Rektangel: afrundede hjørner 9">
            <a:extLst>
              <a:ext uri="{FF2B5EF4-FFF2-40B4-BE49-F238E27FC236}">
                <a16:creationId xmlns:a16="http://schemas.microsoft.com/office/drawing/2014/main" id="{7B24C6CE-B42E-5B0C-699B-67CFD382B333}"/>
              </a:ext>
            </a:extLst>
          </p:cNvPr>
          <p:cNvSpPr/>
          <p:nvPr/>
        </p:nvSpPr>
        <p:spPr>
          <a:xfrm flipH="1">
            <a:off x="730326" y="2941298"/>
            <a:ext cx="5133262" cy="3084115"/>
          </a:xfrm>
          <a:prstGeom prst="roundRect">
            <a:avLst>
              <a:gd name="adj" fmla="val 3289"/>
            </a:avLst>
          </a:prstGeom>
          <a:solidFill>
            <a:srgbClr val="E0DBC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1" rtlCol="0" anchor="ctr"/>
          <a:lstStyle/>
          <a:p>
            <a:pPr marL="285750" marR="0" lvl="0" indent="-285750" algn="l" defTabSz="914400" rtl="0" eaLnBrk="1" fontAlgn="auto" latinLnBrk="0" hangingPunct="1">
              <a:lnSpc>
                <a:spcPct val="100000"/>
              </a:lnSpc>
              <a:spcBef>
                <a:spcPts val="500"/>
              </a:spcBef>
              <a:spcAft>
                <a:spcPts val="500"/>
              </a:spcAft>
              <a:buClrTx/>
              <a:buSzTx/>
              <a:buFont typeface="Arial,Sans-Serif"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Sammen om børn og unges trivsel (proces)</a:t>
            </a:r>
          </a:p>
          <a:p>
            <a:pPr marL="285750" marR="0" lvl="0" indent="-285750" algn="l" defTabSz="914400" rtl="0" eaLnBrk="1" fontAlgn="auto" latinLnBrk="0" hangingPunct="1">
              <a:lnSpc>
                <a:spcPct val="100000"/>
              </a:lnSpc>
              <a:spcBef>
                <a:spcPts val="500"/>
              </a:spcBef>
              <a:spcAft>
                <a:spcPts val="500"/>
              </a:spcAft>
              <a:buClrTx/>
              <a:buSzTx/>
              <a:buFont typeface="Arial,Sans-Serif"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Forlængelse af kampagne vedr. dagtilbud og frit skolevalg </a:t>
            </a:r>
            <a:endParaRPr kumimoji="0" lang="en-US" sz="16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1" name="Rektangel: afrundede hjørner 10">
            <a:extLst>
              <a:ext uri="{FF2B5EF4-FFF2-40B4-BE49-F238E27FC236}">
                <a16:creationId xmlns:a16="http://schemas.microsoft.com/office/drawing/2014/main" id="{06615330-2528-5AB4-5951-9569064A9193}"/>
              </a:ext>
            </a:extLst>
          </p:cNvPr>
          <p:cNvSpPr/>
          <p:nvPr/>
        </p:nvSpPr>
        <p:spPr>
          <a:xfrm flipH="1">
            <a:off x="730327" y="2264439"/>
            <a:ext cx="5133263" cy="523220"/>
          </a:xfrm>
          <a:prstGeom prst="roundRect">
            <a:avLst>
              <a:gd name="adj" fmla="val 1992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white"/>
                </a:solidFill>
                <a:effectLst/>
                <a:uLnTx/>
                <a:uFillTx/>
                <a:latin typeface="Segoe UI"/>
                <a:ea typeface="+mn-ea"/>
                <a:cs typeface="+mn-cs"/>
              </a:rPr>
              <a:t>Udvidelser der påvirker BUO</a:t>
            </a:r>
            <a:endParaRPr kumimoji="0" lang="da-DK" sz="1600" b="1" i="0" u="none" strike="noStrike" kern="1200" cap="none" spc="0" normalizeH="0" baseline="30000" noProof="0">
              <a:ln>
                <a:noFill/>
              </a:ln>
              <a:solidFill>
                <a:prstClr val="white"/>
              </a:solidFill>
              <a:effectLst/>
              <a:uLnTx/>
              <a:uFillTx/>
              <a:latin typeface="Segoe UI"/>
              <a:ea typeface="+mn-ea"/>
              <a:cs typeface="+mn-cs"/>
            </a:endParaRPr>
          </a:p>
        </p:txBody>
      </p:sp>
      <p:sp>
        <p:nvSpPr>
          <p:cNvPr id="6" name="Rektangel: afrundede hjørner 5">
            <a:extLst>
              <a:ext uri="{FF2B5EF4-FFF2-40B4-BE49-F238E27FC236}">
                <a16:creationId xmlns:a16="http://schemas.microsoft.com/office/drawing/2014/main" id="{5CD1CBBD-88D7-03BB-70AA-BF0D848948FD}"/>
              </a:ext>
            </a:extLst>
          </p:cNvPr>
          <p:cNvSpPr/>
          <p:nvPr/>
        </p:nvSpPr>
        <p:spPr>
          <a:xfrm flipH="1">
            <a:off x="6216726" y="2941298"/>
            <a:ext cx="5133262" cy="3084115"/>
          </a:xfrm>
          <a:prstGeom prst="roundRect">
            <a:avLst>
              <a:gd name="adj" fmla="val 3289"/>
            </a:avLst>
          </a:prstGeom>
          <a:solidFill>
            <a:srgbClr val="E0DBC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1" rtlCol="0" anchor="ctr"/>
          <a:lstStyle/>
          <a:p>
            <a:pPr marL="285750" marR="0" lvl="0" indent="-28575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Besparelse på administrationen</a:t>
            </a:r>
          </a:p>
          <a:p>
            <a:pPr marL="285750" marR="0" lvl="0" indent="-28575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Fastholdelse af rammebesparelse på 24-niveau (fra 2026 kun halv effekt ift. forslaget)</a:t>
            </a:r>
          </a:p>
          <a:p>
            <a:pPr marL="285750" marR="0" lvl="0" indent="-28575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Flytning af Fællesrådgivningen og Socialtilsynet (udsat et år)</a:t>
            </a:r>
          </a:p>
          <a:p>
            <a:pPr marL="0" marR="0" lvl="0" indent="0" algn="l" defTabSz="914400" rtl="0" eaLnBrk="1" fontAlgn="auto" latinLnBrk="0" hangingPunct="1">
              <a:lnSpc>
                <a:spcPct val="100000"/>
              </a:lnSpc>
              <a:spcBef>
                <a:spcPts val="400"/>
              </a:spcBef>
              <a:spcAft>
                <a:spcPts val="40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Segoe UI"/>
                <a:ea typeface="+mn-ea"/>
                <a:cs typeface="Segoe UI"/>
              </a:rPr>
              <a:t> </a:t>
            </a:r>
          </a:p>
        </p:txBody>
      </p:sp>
      <p:sp>
        <p:nvSpPr>
          <p:cNvPr id="7" name="Rektangel: afrundede hjørner 6">
            <a:extLst>
              <a:ext uri="{FF2B5EF4-FFF2-40B4-BE49-F238E27FC236}">
                <a16:creationId xmlns:a16="http://schemas.microsoft.com/office/drawing/2014/main" id="{55B2D216-DCE8-8A14-4CBB-5D3CE2C2190D}"/>
              </a:ext>
            </a:extLst>
          </p:cNvPr>
          <p:cNvSpPr/>
          <p:nvPr/>
        </p:nvSpPr>
        <p:spPr>
          <a:xfrm flipH="1">
            <a:off x="6216727" y="2264439"/>
            <a:ext cx="5133263" cy="523220"/>
          </a:xfrm>
          <a:prstGeom prst="roundRect">
            <a:avLst>
              <a:gd name="adj" fmla="val 1992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prstClr val="white"/>
                </a:solidFill>
                <a:effectLst/>
                <a:uLnTx/>
                <a:uFillTx/>
                <a:latin typeface="Segoe UI"/>
                <a:ea typeface="+mn-ea"/>
                <a:cs typeface="+mn-cs"/>
              </a:rPr>
              <a:t>Besparelsesforslag der påvirker BUO</a:t>
            </a:r>
            <a:endParaRPr kumimoji="0" lang="da-DK" sz="1600" b="1" i="0" u="none" strike="noStrike" kern="1200" cap="none" spc="0" normalizeH="0" baseline="30000" noProof="0">
              <a:ln>
                <a:noFill/>
              </a:ln>
              <a:solidFill>
                <a:prstClr val="white"/>
              </a:solidFill>
              <a:effectLst/>
              <a:uLnTx/>
              <a:uFillTx/>
              <a:latin typeface="Segoe UI"/>
              <a:ea typeface="+mn-ea"/>
              <a:cs typeface="+mn-cs"/>
            </a:endParaRPr>
          </a:p>
        </p:txBody>
      </p:sp>
      <p:sp>
        <p:nvSpPr>
          <p:cNvPr id="13" name="Pladsholder til tekst 12">
            <a:extLst>
              <a:ext uri="{FF2B5EF4-FFF2-40B4-BE49-F238E27FC236}">
                <a16:creationId xmlns:a16="http://schemas.microsoft.com/office/drawing/2014/main" id="{2CAD32B6-7D14-41BC-9810-92EBEE1282BD}"/>
              </a:ext>
            </a:extLst>
          </p:cNvPr>
          <p:cNvSpPr>
            <a:spLocks noGrp="1"/>
          </p:cNvSpPr>
          <p:nvPr>
            <p:ph type="body" sz="quarter" idx="12"/>
          </p:nvPr>
        </p:nvSpPr>
        <p:spPr/>
        <p:txBody>
          <a:bodyPr/>
          <a:lstStyle/>
          <a:p>
            <a:endParaRPr lang="da-DK"/>
          </a:p>
        </p:txBody>
      </p:sp>
    </p:spTree>
    <p:extLst>
      <p:ext uri="{BB962C8B-B14F-4D97-AF65-F5344CB8AC3E}">
        <p14:creationId xmlns:p14="http://schemas.microsoft.com/office/powerpoint/2010/main" val="3722513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F9545FB-418E-4F9C-B87C-170456B71176}"/>
              </a:ext>
            </a:extLst>
          </p:cNvPr>
          <p:cNvSpPr>
            <a:spLocks noGrp="1"/>
          </p:cNvSpPr>
          <p:nvPr>
            <p:ph type="body" sz="quarter" idx="14"/>
          </p:nvPr>
        </p:nvSpPr>
        <p:spPr/>
        <p:txBody>
          <a:bodyPr/>
          <a:lstStyle/>
          <a:p>
            <a:endParaRPr lang="da-DK" dirty="0"/>
          </a:p>
        </p:txBody>
      </p:sp>
      <p:sp>
        <p:nvSpPr>
          <p:cNvPr id="3" name="Pladsholder til tekst 2">
            <a:extLst>
              <a:ext uri="{FF2B5EF4-FFF2-40B4-BE49-F238E27FC236}">
                <a16:creationId xmlns:a16="http://schemas.microsoft.com/office/drawing/2014/main" id="{1D7A8476-ACC5-4F10-A0C8-809BEEDC5A16}"/>
              </a:ext>
            </a:extLst>
          </p:cNvPr>
          <p:cNvSpPr>
            <a:spLocks noGrp="1"/>
          </p:cNvSpPr>
          <p:nvPr>
            <p:ph type="body" sz="quarter" idx="15"/>
          </p:nvPr>
        </p:nvSpPr>
        <p:spPr/>
        <p:txBody>
          <a:bodyPr/>
          <a:lstStyle/>
          <a:p>
            <a:r>
              <a:rPr lang="da-DK" dirty="0"/>
              <a:t>Orientering om budget 2025</a:t>
            </a:r>
          </a:p>
        </p:txBody>
      </p:sp>
      <p:sp>
        <p:nvSpPr>
          <p:cNvPr id="4" name="Titel 3">
            <a:extLst>
              <a:ext uri="{FF2B5EF4-FFF2-40B4-BE49-F238E27FC236}">
                <a16:creationId xmlns:a16="http://schemas.microsoft.com/office/drawing/2014/main" id="{5BC0C9D9-CE7E-4883-8003-09BD632D9F90}"/>
              </a:ext>
            </a:extLst>
          </p:cNvPr>
          <p:cNvSpPr>
            <a:spLocks noGrp="1"/>
          </p:cNvSpPr>
          <p:nvPr>
            <p:ph type="title"/>
          </p:nvPr>
        </p:nvSpPr>
        <p:spPr>
          <a:xfrm>
            <a:off x="623888" y="404665"/>
            <a:ext cx="10944224" cy="535531"/>
          </a:xfrm>
        </p:spPr>
        <p:txBody>
          <a:bodyPr/>
          <a:lstStyle/>
          <a:p>
            <a:r>
              <a:rPr lang="da-DK" b="1" dirty="0">
                <a:solidFill>
                  <a:schemeClr val="accent1"/>
                </a:solidFill>
              </a:rPr>
              <a:t>Tidsplan</a:t>
            </a:r>
            <a:r>
              <a:rPr lang="da-DK" dirty="0"/>
              <a:t> for budgetprocessen</a:t>
            </a:r>
            <a:endParaRPr lang="da-DK" dirty="0">
              <a:solidFill>
                <a:srgbClr val="FF0000"/>
              </a:solidFill>
            </a:endParaRPr>
          </a:p>
        </p:txBody>
      </p:sp>
      <p:graphicFrame>
        <p:nvGraphicFramePr>
          <p:cNvPr id="8" name="Tabel 7">
            <a:extLst>
              <a:ext uri="{FF2B5EF4-FFF2-40B4-BE49-F238E27FC236}">
                <a16:creationId xmlns:a16="http://schemas.microsoft.com/office/drawing/2014/main" id="{9A691CB5-A3F1-4029-9997-5D73D80B0A4A}"/>
              </a:ext>
            </a:extLst>
          </p:cNvPr>
          <p:cNvGraphicFramePr>
            <a:graphicFrameLocks noGrp="1"/>
          </p:cNvGraphicFramePr>
          <p:nvPr/>
        </p:nvGraphicFramePr>
        <p:xfrm>
          <a:off x="617767" y="2074325"/>
          <a:ext cx="7590971" cy="3544570"/>
        </p:xfrm>
        <a:graphic>
          <a:graphicData uri="http://schemas.openxmlformats.org/drawingml/2006/table">
            <a:tbl>
              <a:tblPr firstRow="1" bandRow="1">
                <a:tableStyleId>{5C22544A-7EE6-4342-B048-85BDC9FD1C3A}</a:tableStyleId>
              </a:tblPr>
              <a:tblGrid>
                <a:gridCol w="1817189">
                  <a:extLst>
                    <a:ext uri="{9D8B030D-6E8A-4147-A177-3AD203B41FA5}">
                      <a16:colId xmlns:a16="http://schemas.microsoft.com/office/drawing/2014/main" val="3655806271"/>
                    </a:ext>
                  </a:extLst>
                </a:gridCol>
                <a:gridCol w="5773782">
                  <a:extLst>
                    <a:ext uri="{9D8B030D-6E8A-4147-A177-3AD203B41FA5}">
                      <a16:colId xmlns:a16="http://schemas.microsoft.com/office/drawing/2014/main" val="2287741519"/>
                    </a:ext>
                  </a:extLst>
                </a:gridCol>
              </a:tblGrid>
              <a:tr h="370840">
                <a:tc>
                  <a:txBody>
                    <a:bodyPr/>
                    <a:lstStyle/>
                    <a:p>
                      <a:r>
                        <a:rPr lang="da-DK" dirty="0"/>
                        <a:t>Dato</a:t>
                      </a:r>
                    </a:p>
                  </a:txBody>
                  <a:tcPr/>
                </a:tc>
                <a:tc>
                  <a:txBody>
                    <a:bodyPr/>
                    <a:lstStyle/>
                    <a:p>
                      <a:r>
                        <a:rPr lang="da-DK" dirty="0"/>
                        <a:t>Aktivitet</a:t>
                      </a:r>
                    </a:p>
                  </a:txBody>
                  <a:tcPr/>
                </a:tc>
                <a:extLst>
                  <a:ext uri="{0D108BD9-81ED-4DB2-BD59-A6C34878D82A}">
                    <a16:rowId xmlns:a16="http://schemas.microsoft.com/office/drawing/2014/main" val="3270274671"/>
                  </a:ext>
                </a:extLst>
              </a:tr>
              <a:tr h="370840">
                <a:tc>
                  <a:txBody>
                    <a:bodyPr/>
                    <a:lstStyle/>
                    <a:p>
                      <a:pPr>
                        <a:lnSpc>
                          <a:spcPct val="150000"/>
                        </a:lnSpc>
                      </a:pPr>
                      <a:r>
                        <a:rPr lang="da-DK" dirty="0"/>
                        <a:t>20. august </a:t>
                      </a:r>
                    </a:p>
                  </a:txBody>
                  <a:tcPr/>
                </a:tc>
                <a:tc>
                  <a:txBody>
                    <a:bodyPr/>
                    <a:lstStyle/>
                    <a:p>
                      <a:pPr>
                        <a:lnSpc>
                          <a:spcPct val="150000"/>
                        </a:lnSpc>
                      </a:pPr>
                      <a:r>
                        <a:rPr lang="da-DK" dirty="0"/>
                        <a:t>Budgetforslag 2025 offentliggøres på hjemmesiden</a:t>
                      </a:r>
                    </a:p>
                  </a:txBody>
                  <a:tcPr/>
                </a:tc>
                <a:extLst>
                  <a:ext uri="{0D108BD9-81ED-4DB2-BD59-A6C34878D82A}">
                    <a16:rowId xmlns:a16="http://schemas.microsoft.com/office/drawing/2014/main" val="1343772771"/>
                  </a:ext>
                </a:extLst>
              </a:tr>
              <a:tr h="370840">
                <a:tc>
                  <a:txBody>
                    <a:bodyPr/>
                    <a:lstStyle/>
                    <a:p>
                      <a:pPr>
                        <a:lnSpc>
                          <a:spcPct val="150000"/>
                        </a:lnSpc>
                      </a:pPr>
                      <a:r>
                        <a:rPr lang="da-DK" dirty="0"/>
                        <a:t>30. august </a:t>
                      </a:r>
                    </a:p>
                  </a:txBody>
                  <a:tcPr/>
                </a:tc>
                <a:tc>
                  <a:txBody>
                    <a:bodyPr/>
                    <a:lstStyle/>
                    <a:p>
                      <a:pPr>
                        <a:lnSpc>
                          <a:spcPct val="150000"/>
                        </a:lnSpc>
                      </a:pPr>
                      <a:r>
                        <a:rPr lang="da-DK" dirty="0"/>
                        <a:t>Frist for høringssvar til budgettet (kl. 12.00)</a:t>
                      </a:r>
                    </a:p>
                  </a:txBody>
                  <a:tcPr/>
                </a:tc>
                <a:extLst>
                  <a:ext uri="{0D108BD9-81ED-4DB2-BD59-A6C34878D82A}">
                    <a16:rowId xmlns:a16="http://schemas.microsoft.com/office/drawing/2014/main" val="1530762869"/>
                  </a:ext>
                </a:extLst>
              </a:tr>
              <a:tr h="370840">
                <a:tc>
                  <a:txBody>
                    <a:bodyPr/>
                    <a:lstStyle/>
                    <a:p>
                      <a:pPr>
                        <a:lnSpc>
                          <a:spcPct val="150000"/>
                        </a:lnSpc>
                      </a:pPr>
                      <a:r>
                        <a:rPr lang="da-DK" dirty="0"/>
                        <a:t>2. september </a:t>
                      </a:r>
                    </a:p>
                  </a:txBody>
                  <a:tcPr/>
                </a:tc>
                <a:tc>
                  <a:txBody>
                    <a:bodyPr/>
                    <a:lstStyle/>
                    <a:p>
                      <a:pPr>
                        <a:lnSpc>
                          <a:spcPct val="150000"/>
                        </a:lnSpc>
                      </a:pPr>
                      <a:r>
                        <a:rPr lang="da-DK" dirty="0"/>
                        <a:t>Kommunalbestyrelsen 1. behandler budgetforslag 2025</a:t>
                      </a:r>
                    </a:p>
                  </a:txBody>
                  <a:tcPr/>
                </a:tc>
                <a:extLst>
                  <a:ext uri="{0D108BD9-81ED-4DB2-BD59-A6C34878D82A}">
                    <a16:rowId xmlns:a16="http://schemas.microsoft.com/office/drawing/2014/main" val="1919799475"/>
                  </a:ext>
                </a:extLst>
              </a:tr>
              <a:tr h="370840">
                <a:tc>
                  <a:txBody>
                    <a:bodyPr/>
                    <a:lstStyle/>
                    <a:p>
                      <a:pPr>
                        <a:lnSpc>
                          <a:spcPct val="150000"/>
                        </a:lnSpc>
                      </a:pPr>
                      <a:r>
                        <a:rPr lang="da-DK" dirty="0"/>
                        <a:t>6.-8. september</a:t>
                      </a:r>
                    </a:p>
                  </a:txBody>
                  <a:tcPr/>
                </a:tc>
                <a:tc>
                  <a:txBody>
                    <a:bodyPr/>
                    <a:lstStyle/>
                    <a:p>
                      <a:pPr>
                        <a:lnSpc>
                          <a:spcPct val="150000"/>
                        </a:lnSpc>
                      </a:pPr>
                      <a:r>
                        <a:rPr lang="da-DK" dirty="0"/>
                        <a:t>Kommunalbestyrelsens budgetkonference</a:t>
                      </a:r>
                    </a:p>
                  </a:txBody>
                  <a:tcPr/>
                </a:tc>
                <a:extLst>
                  <a:ext uri="{0D108BD9-81ED-4DB2-BD59-A6C34878D82A}">
                    <a16:rowId xmlns:a16="http://schemas.microsoft.com/office/drawing/2014/main" val="1068674783"/>
                  </a:ext>
                </a:extLst>
              </a:tr>
              <a:tr h="370840">
                <a:tc>
                  <a:txBody>
                    <a:bodyPr/>
                    <a:lstStyle/>
                    <a:p>
                      <a:pPr>
                        <a:lnSpc>
                          <a:spcPct val="150000"/>
                        </a:lnSpc>
                      </a:pPr>
                      <a:r>
                        <a:rPr lang="da-DK" dirty="0"/>
                        <a:t>18. september </a:t>
                      </a:r>
                    </a:p>
                  </a:txBody>
                  <a:tcPr/>
                </a:tc>
                <a:tc>
                  <a:txBody>
                    <a:bodyPr/>
                    <a:lstStyle/>
                    <a:p>
                      <a:pPr>
                        <a:lnSpc>
                          <a:spcPct val="150000"/>
                        </a:lnSpc>
                      </a:pPr>
                      <a:r>
                        <a:rPr lang="da-DK" dirty="0"/>
                        <a:t>Frist for de politiske partiers ændringsforslag</a:t>
                      </a:r>
                    </a:p>
                  </a:txBody>
                  <a:tcPr/>
                </a:tc>
                <a:extLst>
                  <a:ext uri="{0D108BD9-81ED-4DB2-BD59-A6C34878D82A}">
                    <a16:rowId xmlns:a16="http://schemas.microsoft.com/office/drawing/2014/main" val="3631368650"/>
                  </a:ext>
                </a:extLst>
              </a:tr>
              <a:tr h="370840">
                <a:tc>
                  <a:txBody>
                    <a:bodyPr/>
                    <a:lstStyle/>
                    <a:p>
                      <a:pPr>
                        <a:lnSpc>
                          <a:spcPct val="150000"/>
                        </a:lnSpc>
                      </a:pPr>
                      <a:r>
                        <a:rPr lang="da-DK" dirty="0"/>
                        <a:t>7. oktober </a:t>
                      </a:r>
                    </a:p>
                  </a:txBody>
                  <a:tcPr/>
                </a:tc>
                <a:tc>
                  <a:txBody>
                    <a:bodyPr/>
                    <a:lstStyle/>
                    <a:p>
                      <a:pPr>
                        <a:lnSpc>
                          <a:spcPct val="150000"/>
                        </a:lnSpc>
                      </a:pPr>
                      <a:r>
                        <a:rPr lang="da-DK" dirty="0"/>
                        <a:t>Kommunalbestyrelsen vedtager budget 2025 (2. behandling)</a:t>
                      </a:r>
                    </a:p>
                  </a:txBody>
                  <a:tcPr/>
                </a:tc>
                <a:extLst>
                  <a:ext uri="{0D108BD9-81ED-4DB2-BD59-A6C34878D82A}">
                    <a16:rowId xmlns:a16="http://schemas.microsoft.com/office/drawing/2014/main" val="3152733944"/>
                  </a:ext>
                </a:extLst>
              </a:tr>
            </a:tbl>
          </a:graphicData>
        </a:graphic>
      </p:graphicFrame>
    </p:spTree>
    <p:extLst>
      <p:ext uri="{BB962C8B-B14F-4D97-AF65-F5344CB8AC3E}">
        <p14:creationId xmlns:p14="http://schemas.microsoft.com/office/powerpoint/2010/main" val="1851220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61BF9A8-E8A8-4D60-B5E1-671E4A325A6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A166162-27CF-4BB5-A3B4-02AF290994A7}"/>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Korte Meddelelser</a:t>
            </a: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ffectLst/>
                <a:ea typeface="Times New Roman" panose="02020603050405020304" pitchFamily="18" charset="0"/>
              </a:rPr>
              <a:t>AMU Kurser</a:t>
            </a:r>
          </a:p>
          <a:p>
            <a:pPr marL="342900" lvl="0" indent="-342900">
              <a:lnSpc>
                <a:spcPct val="150000"/>
              </a:lnSpc>
              <a:buFont typeface="+mj-lt"/>
              <a:buAutoNum type="arabicPeriod"/>
            </a:pPr>
            <a:r>
              <a:rPr lang="da-DK" sz="1800" dirty="0">
                <a:effectLst/>
                <a:ea typeface="Times New Roman" panose="02020603050405020304" pitchFamily="18" charset="0"/>
              </a:rPr>
              <a:t>Budget 2025 Frederiksberg</a:t>
            </a:r>
          </a:p>
          <a:p>
            <a:pPr marL="342900" lvl="0" indent="-342900">
              <a:lnSpc>
                <a:spcPct val="150000"/>
              </a:lnSpc>
              <a:buFont typeface="+mj-lt"/>
              <a:buAutoNum type="arabicPeriod"/>
            </a:pPr>
            <a:r>
              <a:rPr lang="da-DK" sz="1800" b="1" dirty="0">
                <a:ea typeface="Times New Roman" panose="02020603050405020304" pitchFamily="18" charset="0"/>
              </a:rPr>
              <a:t>Hjemmesiden</a:t>
            </a:r>
          </a:p>
          <a:p>
            <a:pPr marL="342900" lvl="0" indent="-342900">
              <a:lnSpc>
                <a:spcPct val="150000"/>
              </a:lnSpc>
              <a:buFont typeface="+mj-lt"/>
              <a:buAutoNum type="arabicPeriod"/>
            </a:pPr>
            <a:r>
              <a:rPr lang="da-DK" sz="1800" dirty="0">
                <a:effectLst/>
                <a:ea typeface="Times New Roman" panose="02020603050405020304" pitchFamily="18" charset="0"/>
              </a:rPr>
              <a:t>Tid til at mødes med nyansatte i arbejdstiden</a:t>
            </a:r>
          </a:p>
          <a:p>
            <a:pPr marL="342900" lvl="0" indent="-342900">
              <a:lnSpc>
                <a:spcPct val="150000"/>
              </a:lnSpc>
              <a:buFont typeface="+mj-lt"/>
              <a:buAutoNum type="arabicPeriod"/>
            </a:pPr>
            <a:r>
              <a:rPr lang="da-DK" sz="1800" dirty="0">
                <a:effectLst/>
                <a:ea typeface="Times New Roman" panose="02020603050405020304" pitchFamily="18" charset="0"/>
              </a:rPr>
              <a:t>Retningslinjer om krænkende handlinger</a:t>
            </a: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3801205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C1F10E8-593A-6870-7840-DF2F701853E6}"/>
              </a:ext>
            </a:extLst>
          </p:cNvPr>
          <p:cNvSpPr>
            <a:spLocks noGrp="1"/>
          </p:cNvSpPr>
          <p:nvPr>
            <p:ph type="title"/>
          </p:nvPr>
        </p:nvSpPr>
        <p:spPr>
          <a:xfrm>
            <a:off x="838200" y="4669978"/>
            <a:ext cx="4391024" cy="1173700"/>
          </a:xfrm>
        </p:spPr>
        <p:txBody>
          <a:bodyPr vert="horz" lIns="91440" tIns="45720" rIns="91440" bIns="45720" rtlCol="0" anchor="t">
            <a:normAutofit/>
          </a:bodyPr>
          <a:lstStyle/>
          <a:p>
            <a:r>
              <a:rPr lang="en-US" sz="4000" kern="1200">
                <a:solidFill>
                  <a:schemeClr val="bg1"/>
                </a:solidFill>
                <a:latin typeface="+mj-lt"/>
                <a:ea typeface="+mj-ea"/>
                <a:cs typeface="+mj-cs"/>
              </a:rPr>
              <a:t>Ny hjemmeside:</a:t>
            </a:r>
          </a:p>
        </p:txBody>
      </p:sp>
      <p:pic>
        <p:nvPicPr>
          <p:cNvPr id="6" name="Pladsholder til indhold 5" descr="Et billede, der indeholder tekst, skærmbillede, Webside, Website&#10;&#10;Automatisk genereret beskrivelse">
            <a:extLst>
              <a:ext uri="{FF2B5EF4-FFF2-40B4-BE49-F238E27FC236}">
                <a16:creationId xmlns:a16="http://schemas.microsoft.com/office/drawing/2014/main" id="{95F8537A-8269-C667-5901-00AEAA06B26A}"/>
              </a:ext>
            </a:extLst>
          </p:cNvPr>
          <p:cNvPicPr>
            <a:picLocks noChangeAspect="1"/>
          </p:cNvPicPr>
          <p:nvPr/>
        </p:nvPicPr>
        <p:blipFill>
          <a:blip r:embed="rId2">
            <a:extLst>
              <a:ext uri="{28A0092B-C50C-407E-A947-70E740481C1C}">
                <a14:useLocalDpi xmlns:a14="http://schemas.microsoft.com/office/drawing/2010/main" val="0"/>
              </a:ext>
            </a:extLst>
          </a:blip>
          <a:srcRect l="9657" r="4056"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ladsholder til indhold 7" descr="Et billede, der indeholder tekst, bygning, skærmbillede, vindue&#10;&#10;Automatisk genereret beskrivelse">
            <a:extLst>
              <a:ext uri="{FF2B5EF4-FFF2-40B4-BE49-F238E27FC236}">
                <a16:creationId xmlns:a16="http://schemas.microsoft.com/office/drawing/2014/main" id="{F01CB422-0380-2AAB-3902-63E04A7144B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4271" r="1" b="1127"/>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26" name="Group 25">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7" name="Freeform: Shape 26">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Content Placeholder 11">
            <a:extLst>
              <a:ext uri="{FF2B5EF4-FFF2-40B4-BE49-F238E27FC236}">
                <a16:creationId xmlns:a16="http://schemas.microsoft.com/office/drawing/2014/main" id="{E4B9BD06-4E0D-FB78-CEDE-027303FAA6AC}"/>
              </a:ext>
            </a:extLst>
          </p:cNvPr>
          <p:cNvSpPr>
            <a:spLocks noGrp="1"/>
          </p:cNvSpPr>
          <p:nvPr>
            <p:ph sz="half" idx="1"/>
          </p:nvPr>
        </p:nvSpPr>
        <p:spPr>
          <a:xfrm>
            <a:off x="5664201" y="4766267"/>
            <a:ext cx="5692774" cy="1077411"/>
          </a:xfrm>
        </p:spPr>
        <p:txBody>
          <a:bodyPr vert="horz" lIns="91440" tIns="45720" rIns="91440" bIns="45720" rtlCol="0">
            <a:normAutofit/>
          </a:bodyPr>
          <a:lstStyle/>
          <a:p>
            <a:r>
              <a:rPr lang="en-US" sz="2200">
                <a:solidFill>
                  <a:schemeClr val="bg1">
                    <a:alpha val="80000"/>
                  </a:schemeClr>
                </a:solidFill>
              </a:rPr>
              <a:t>Den nye hjemmeside kan stadig tilgåes via </a:t>
            </a:r>
            <a:r>
              <a:rPr lang="en-US" sz="2200">
                <a:solidFill>
                  <a:schemeClr val="bg1">
                    <a:alpha val="80000"/>
                  </a:schemeClr>
                </a:solidFill>
                <a:hlinkClick r:id="rId5"/>
              </a:rPr>
              <a:t>www.lfs.dk</a:t>
            </a:r>
            <a:r>
              <a:rPr lang="en-US" sz="2200">
                <a:solidFill>
                  <a:schemeClr val="bg1">
                    <a:alpha val="80000"/>
                  </a:schemeClr>
                </a:solidFill>
              </a:rPr>
              <a:t>, men ligger nu også som en afdeling på www.foa.dk </a:t>
            </a:r>
          </a:p>
        </p:txBody>
      </p:sp>
    </p:spTree>
    <p:extLst>
      <p:ext uri="{BB962C8B-B14F-4D97-AF65-F5344CB8AC3E}">
        <p14:creationId xmlns:p14="http://schemas.microsoft.com/office/powerpoint/2010/main" val="1852221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61BF9A8-E8A8-4D60-B5E1-671E4A325A6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A166162-27CF-4BB5-A3B4-02AF290994A7}"/>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b="1" dirty="0">
                <a:effectLst/>
                <a:ea typeface="Times New Roman" panose="02020603050405020304" pitchFamily="18" charset="0"/>
              </a:rPr>
              <a:t>Korte Meddelelser</a:t>
            </a: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ffectLst/>
                <a:ea typeface="Times New Roman" panose="02020603050405020304" pitchFamily="18" charset="0"/>
              </a:rPr>
              <a:t>AMU Kurser</a:t>
            </a:r>
          </a:p>
          <a:p>
            <a:pPr marL="342900" lvl="0" indent="-342900">
              <a:lnSpc>
                <a:spcPct val="150000"/>
              </a:lnSpc>
              <a:buFont typeface="+mj-lt"/>
              <a:buAutoNum type="arabicPeriod"/>
            </a:pPr>
            <a:r>
              <a:rPr lang="da-DK" sz="1800" dirty="0">
                <a:effectLst/>
                <a:ea typeface="Times New Roman" panose="02020603050405020304" pitchFamily="18" charset="0"/>
              </a:rPr>
              <a:t>Budget 2025 Frederiksberg</a:t>
            </a:r>
          </a:p>
          <a:p>
            <a:pPr marL="342900" lvl="0" indent="-342900">
              <a:lnSpc>
                <a:spcPct val="150000"/>
              </a:lnSpc>
              <a:buFont typeface="+mj-lt"/>
              <a:buAutoNum type="arabicPeriod"/>
            </a:pPr>
            <a:r>
              <a:rPr lang="da-DK" sz="1800" dirty="0">
                <a:ea typeface="Times New Roman" panose="02020603050405020304" pitchFamily="18" charset="0"/>
              </a:rPr>
              <a:t>Hjemmesiden</a:t>
            </a:r>
          </a:p>
          <a:p>
            <a:pPr marL="342900" lvl="0" indent="-342900">
              <a:lnSpc>
                <a:spcPct val="150000"/>
              </a:lnSpc>
              <a:buFont typeface="+mj-lt"/>
              <a:buAutoNum type="arabicPeriod"/>
            </a:pPr>
            <a:r>
              <a:rPr lang="da-DK" sz="1800" dirty="0">
                <a:effectLst/>
                <a:ea typeface="Times New Roman" panose="02020603050405020304" pitchFamily="18" charset="0"/>
              </a:rPr>
              <a:t>Tid til at mødes med nyansatte i arbejdstiden</a:t>
            </a:r>
          </a:p>
          <a:p>
            <a:pPr marL="342900" lvl="0" indent="-342900">
              <a:lnSpc>
                <a:spcPct val="150000"/>
              </a:lnSpc>
              <a:buFont typeface="+mj-lt"/>
              <a:buAutoNum type="arabicPeriod"/>
            </a:pPr>
            <a:r>
              <a:rPr lang="da-DK" sz="1800" dirty="0">
                <a:effectLst/>
                <a:ea typeface="Times New Roman" panose="02020603050405020304" pitchFamily="18" charset="0"/>
              </a:rPr>
              <a:t>Retningslinjer om krænkende handlinger</a:t>
            </a: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1871715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7977AC4-F248-8343-CF33-22E3CA486C1E}"/>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a:normAutofit/>
          </a:bodyPr>
          <a:lstStyle/>
          <a:p>
            <a:pPr algn="ctr"/>
            <a:r>
              <a:rPr lang="da-DK" sz="3600">
                <a:solidFill>
                  <a:srgbClr val="3F3F3F"/>
                </a:solidFill>
              </a:rPr>
              <a:t>Ny hjemmeside:</a:t>
            </a:r>
          </a:p>
        </p:txBody>
      </p:sp>
      <p:sp>
        <p:nvSpPr>
          <p:cNvPr id="3" name="Pladsholder til indhold 2">
            <a:extLst>
              <a:ext uri="{FF2B5EF4-FFF2-40B4-BE49-F238E27FC236}">
                <a16:creationId xmlns:a16="http://schemas.microsoft.com/office/drawing/2014/main" id="{D9E0CEAF-8B6D-AA1F-1517-598C95FE487C}"/>
              </a:ext>
            </a:extLst>
          </p:cNvPr>
          <p:cNvSpPr>
            <a:spLocks noGrp="1"/>
          </p:cNvSpPr>
          <p:nvPr>
            <p:ph sz="half" idx="1"/>
          </p:nvPr>
        </p:nvSpPr>
        <p:spPr>
          <a:xfrm>
            <a:off x="1476915" y="2888250"/>
            <a:ext cx="4297351" cy="2959777"/>
          </a:xfrm>
        </p:spPr>
        <p:txBody>
          <a:bodyPr anchor="t">
            <a:normAutofit fontScale="92500"/>
          </a:bodyPr>
          <a:lstStyle/>
          <a:p>
            <a:endParaRPr lang="da-DK" sz="2000"/>
          </a:p>
          <a:p>
            <a:r>
              <a:rPr lang="da-DK" sz="2000"/>
              <a:t>Den nye hjemmeside skulle være mere tilgængelig og lettere at overskue</a:t>
            </a:r>
          </a:p>
          <a:p>
            <a:r>
              <a:rPr lang="da-DK" sz="2000"/>
              <a:t>Det er tydeligere vi er en del forbundet FOA</a:t>
            </a:r>
          </a:p>
        </p:txBody>
      </p:sp>
      <p:cxnSp>
        <p:nvCxnSpPr>
          <p:cNvPr id="20"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Pladsholder til indhold 3">
            <a:extLst>
              <a:ext uri="{FF2B5EF4-FFF2-40B4-BE49-F238E27FC236}">
                <a16:creationId xmlns:a16="http://schemas.microsoft.com/office/drawing/2014/main" id="{5C396EE1-68C0-4271-54A0-02DF5DA6292B}"/>
              </a:ext>
            </a:extLst>
          </p:cNvPr>
          <p:cNvSpPr>
            <a:spLocks noGrp="1"/>
          </p:cNvSpPr>
          <p:nvPr>
            <p:ph sz="half" idx="2"/>
          </p:nvPr>
        </p:nvSpPr>
        <p:spPr>
          <a:xfrm>
            <a:off x="6417731" y="2888250"/>
            <a:ext cx="4292594" cy="2959778"/>
          </a:xfrm>
        </p:spPr>
        <p:txBody>
          <a:bodyPr anchor="t">
            <a:normAutofit fontScale="92500"/>
          </a:bodyPr>
          <a:lstStyle/>
          <a:p>
            <a:r>
              <a:rPr lang="da-DK" sz="2000" dirty="0"/>
              <a:t>Der er ikke længere LFS boks – alt skal nu sendes via ´min post´ under ´Mit FOA´</a:t>
            </a:r>
          </a:p>
          <a:p>
            <a:r>
              <a:rPr lang="da-DK" sz="2000" dirty="0"/>
              <a:t>Man kan ikke længere finde aftaler på hjemmesiden, men relevante aftaler bør være tilgængelige via </a:t>
            </a:r>
            <a:r>
              <a:rPr lang="da-DK" sz="2000" dirty="0" err="1"/>
              <a:t>TR-APP´en</a:t>
            </a:r>
            <a:r>
              <a:rPr lang="da-DK" sz="2000" dirty="0"/>
              <a:t>. Det er også her medlemslisten findes.</a:t>
            </a:r>
          </a:p>
          <a:p>
            <a:r>
              <a:rPr lang="da-DK" sz="2000" dirty="0"/>
              <a:t>Alle udfordringer eller kritik af den nye hjemmeside skal sendes til FU på lfs@lfs.dk</a:t>
            </a:r>
          </a:p>
        </p:txBody>
      </p:sp>
    </p:spTree>
    <p:extLst>
      <p:ext uri="{BB962C8B-B14F-4D97-AF65-F5344CB8AC3E}">
        <p14:creationId xmlns:p14="http://schemas.microsoft.com/office/powerpoint/2010/main" val="33881704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61BF9A8-E8A8-4D60-B5E1-671E4A325A6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A166162-27CF-4BB5-A3B4-02AF290994A7}"/>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Korte Meddelelser</a:t>
            </a: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ffectLst/>
                <a:ea typeface="Times New Roman" panose="02020603050405020304" pitchFamily="18" charset="0"/>
              </a:rPr>
              <a:t>AMU Kurser</a:t>
            </a:r>
          </a:p>
          <a:p>
            <a:pPr marL="342900" lvl="0" indent="-342900">
              <a:lnSpc>
                <a:spcPct val="150000"/>
              </a:lnSpc>
              <a:buFont typeface="+mj-lt"/>
              <a:buAutoNum type="arabicPeriod"/>
            </a:pPr>
            <a:r>
              <a:rPr lang="da-DK" sz="1800" dirty="0">
                <a:effectLst/>
                <a:ea typeface="Times New Roman" panose="02020603050405020304" pitchFamily="18" charset="0"/>
              </a:rPr>
              <a:t>Budget 2025 Frederiksberg</a:t>
            </a:r>
          </a:p>
          <a:p>
            <a:pPr marL="342900" lvl="0" indent="-342900">
              <a:lnSpc>
                <a:spcPct val="150000"/>
              </a:lnSpc>
              <a:buFont typeface="+mj-lt"/>
              <a:buAutoNum type="arabicPeriod"/>
            </a:pPr>
            <a:r>
              <a:rPr lang="da-DK" sz="1800" dirty="0">
                <a:ea typeface="Times New Roman" panose="02020603050405020304" pitchFamily="18" charset="0"/>
              </a:rPr>
              <a:t>Hjemmesiden</a:t>
            </a:r>
          </a:p>
          <a:p>
            <a:pPr marL="342900" lvl="0" indent="-342900">
              <a:lnSpc>
                <a:spcPct val="150000"/>
              </a:lnSpc>
              <a:buFont typeface="+mj-lt"/>
              <a:buAutoNum type="arabicPeriod"/>
            </a:pPr>
            <a:r>
              <a:rPr lang="da-DK" sz="1800" b="1" dirty="0">
                <a:effectLst/>
                <a:ea typeface="Times New Roman" panose="02020603050405020304" pitchFamily="18" charset="0"/>
              </a:rPr>
              <a:t>Tid til at mødes med nyansatte i arbejdstiden</a:t>
            </a:r>
          </a:p>
          <a:p>
            <a:pPr marL="342900" lvl="0" indent="-342900">
              <a:lnSpc>
                <a:spcPct val="150000"/>
              </a:lnSpc>
              <a:buFont typeface="+mj-lt"/>
              <a:buAutoNum type="arabicPeriod"/>
            </a:pPr>
            <a:r>
              <a:rPr lang="da-DK" sz="1800" dirty="0">
                <a:effectLst/>
                <a:ea typeface="Times New Roman" panose="02020603050405020304" pitchFamily="18" charset="0"/>
              </a:rPr>
              <a:t>Retningslinjer om krænkende handlinger</a:t>
            </a: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1156709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1F80482-79DB-21B6-DB25-E89460A55E63}"/>
              </a:ext>
            </a:extLst>
          </p:cNvPr>
          <p:cNvSpPr>
            <a:spLocks noGrp="1"/>
          </p:cNvSpPr>
          <p:nvPr>
            <p:ph type="title"/>
          </p:nvPr>
        </p:nvSpPr>
        <p:spPr>
          <a:xfrm>
            <a:off x="965200" y="1383528"/>
            <a:ext cx="5925989" cy="3167510"/>
          </a:xfrm>
        </p:spPr>
        <p:txBody>
          <a:bodyPr vert="horz" lIns="91440" tIns="45720" rIns="91440" bIns="45720" rtlCol="0" anchor="b">
            <a:normAutofit/>
          </a:bodyPr>
          <a:lstStyle/>
          <a:p>
            <a:pPr algn="r"/>
            <a:r>
              <a:rPr kumimoji="0" lang="en-US" sz="7400" b="1" i="0" u="none" strike="noStrike" kern="1200" cap="none" spc="0" normalizeH="0" baseline="0" noProof="0">
                <a:ln>
                  <a:noFill/>
                </a:ln>
                <a:solidFill>
                  <a:schemeClr val="tx1"/>
                </a:solidFill>
                <a:effectLst/>
                <a:uLnTx/>
                <a:uFillTx/>
                <a:latin typeface="+mj-lt"/>
                <a:ea typeface="+mj-ea"/>
                <a:cs typeface="+mj-cs"/>
              </a:rPr>
              <a:t>Tid til at mødes med nyansatte i arbejdstiden</a:t>
            </a:r>
            <a:endParaRPr lang="en-US" sz="7400" kern="1200">
              <a:solidFill>
                <a:schemeClr val="tx1"/>
              </a:solidFill>
              <a:latin typeface="+mj-lt"/>
              <a:ea typeface="+mj-ea"/>
              <a:cs typeface="+mj-cs"/>
            </a:endParaRPr>
          </a:p>
        </p:txBody>
      </p:sp>
      <p:pic>
        <p:nvPicPr>
          <p:cNvPr id="7" name="Content Placeholder 6" descr="Brugere">
            <a:extLst>
              <a:ext uri="{FF2B5EF4-FFF2-40B4-BE49-F238E27FC236}">
                <a16:creationId xmlns:a16="http://schemas.microsoft.com/office/drawing/2014/main" id="{00BD59C9-CA54-BAD8-F953-8F0586889F4F}"/>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9140" y="2209474"/>
            <a:ext cx="2489416" cy="2489416"/>
          </a:xfrm>
          <a:prstGeom prst="rect">
            <a:avLst/>
          </a:prstGeom>
        </p:spPr>
      </p:pic>
    </p:spTree>
    <p:extLst>
      <p:ext uri="{BB962C8B-B14F-4D97-AF65-F5344CB8AC3E}">
        <p14:creationId xmlns:p14="http://schemas.microsoft.com/office/powerpoint/2010/main" val="1075536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BC1F6-36C8-42B4-60B3-22419596AE51}"/>
              </a:ext>
            </a:extLst>
          </p:cNvPr>
          <p:cNvSpPr>
            <a:spLocks noGrp="1"/>
          </p:cNvSpPr>
          <p:nvPr>
            <p:ph type="title"/>
          </p:nvPr>
        </p:nvSpPr>
        <p:spPr/>
        <p:txBody>
          <a:bodyPr>
            <a:normAutofit/>
          </a:bodyPr>
          <a:lstStyle/>
          <a:p>
            <a:pPr marR="0" lvl="0" algn="l" defTabSz="914400" rtl="0" eaLnBrk="1" fontAlgn="auto" latinLnBrk="0" hangingPunct="1">
              <a:lnSpc>
                <a:spcPct val="150000"/>
              </a:lnSpc>
              <a:spcBef>
                <a:spcPts val="1000"/>
              </a:spcBef>
              <a:spcAft>
                <a:spcPts val="0"/>
              </a:spcAft>
              <a:buClrTx/>
              <a:buSzTx/>
              <a:tabLst/>
              <a:defRPr/>
            </a:pPr>
            <a:r>
              <a:rPr kumimoji="0" lang="da-DK"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Tid til at mødes med nyansatte i arbejdstiden</a:t>
            </a:r>
          </a:p>
        </p:txBody>
      </p:sp>
      <p:pic>
        <p:nvPicPr>
          <p:cNvPr id="6" name="Pladsholder til indhold 5" descr="Et billede, der indeholder tekst, Font/skrifttype, skærmbillede, algebra&#10;&#10;Automatisk genereret beskrivelse">
            <a:extLst>
              <a:ext uri="{FF2B5EF4-FFF2-40B4-BE49-F238E27FC236}">
                <a16:creationId xmlns:a16="http://schemas.microsoft.com/office/drawing/2014/main" id="{2ACA4FD1-014B-8C30-44CD-A16CA84B6F0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7274" y="2586182"/>
            <a:ext cx="5798726" cy="2475345"/>
          </a:xfrm>
        </p:spPr>
      </p:pic>
      <p:graphicFrame>
        <p:nvGraphicFramePr>
          <p:cNvPr id="8" name="Pladsholder til indhold 3">
            <a:extLst>
              <a:ext uri="{FF2B5EF4-FFF2-40B4-BE49-F238E27FC236}">
                <a16:creationId xmlns:a16="http://schemas.microsoft.com/office/drawing/2014/main" id="{F5B14745-FD43-9702-CEF9-0131FA9EA296}"/>
              </a:ext>
            </a:extLst>
          </p:cNvPr>
          <p:cNvGraphicFramePr>
            <a:graphicFrameLocks noGrp="1"/>
          </p:cNvGraphicFramePr>
          <p:nvPr>
            <p:ph sz="half" idx="2"/>
            <p:extLst>
              <p:ext uri="{D42A27DB-BD31-4B8C-83A1-F6EECF244321}">
                <p14:modId xmlns:p14="http://schemas.microsoft.com/office/powerpoint/2010/main" val="1853664202"/>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7705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2C259B0-ED4C-7EA0-DDF4-240C75157AA3}"/>
              </a:ext>
            </a:extLst>
          </p:cNvPr>
          <p:cNvSpPr>
            <a:spLocks noGrp="1"/>
          </p:cNvSpPr>
          <p:nvPr>
            <p:ph type="title"/>
          </p:nvPr>
        </p:nvSpPr>
        <p:spPr>
          <a:xfrm>
            <a:off x="1075767" y="1188637"/>
            <a:ext cx="2988234" cy="4480726"/>
          </a:xfrm>
        </p:spPr>
        <p:txBody>
          <a:bodyPr>
            <a:normAutofit/>
          </a:bodyPr>
          <a:lstStyle/>
          <a:p>
            <a:pPr algn="r"/>
            <a:r>
              <a:rPr kumimoji="0" lang="da-DK" sz="4100" b="1" i="0" u="none" strike="noStrike" kern="1200" cap="none" spc="0" normalizeH="0" baseline="0" noProof="0">
                <a:ln>
                  <a:noFill/>
                </a:ln>
                <a:effectLst/>
                <a:uLnTx/>
                <a:uFillTx/>
                <a:latin typeface="Calibri" panose="020F0502020204030204"/>
                <a:ea typeface="Times New Roman" panose="02020603050405020304" pitchFamily="18" charset="0"/>
                <a:cs typeface="+mj-cs"/>
              </a:rPr>
              <a:t>Tid til at mødes med nyansatte i arbejdstiden</a:t>
            </a:r>
            <a:endParaRPr lang="da-DK" sz="410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8784BDC2-E9F6-C3AC-D0F8-51125372F2E2}"/>
              </a:ext>
            </a:extLst>
          </p:cNvPr>
          <p:cNvSpPr>
            <a:spLocks noGrp="1"/>
          </p:cNvSpPr>
          <p:nvPr>
            <p:ph idx="1"/>
          </p:nvPr>
        </p:nvSpPr>
        <p:spPr>
          <a:xfrm>
            <a:off x="5255260" y="1648870"/>
            <a:ext cx="4702848" cy="3560260"/>
          </a:xfrm>
        </p:spPr>
        <p:txBody>
          <a:bodyPr anchor="ctr">
            <a:normAutofit/>
          </a:bodyPr>
          <a:lstStyle/>
          <a:p>
            <a:r>
              <a:rPr lang="da-DK" sz="2400" dirty="0"/>
              <a:t>Løft i MED hvordan dette skal gøres jer.</a:t>
            </a:r>
          </a:p>
          <a:p>
            <a:pPr marL="0" indent="0">
              <a:buNone/>
            </a:pPr>
            <a:endParaRPr lang="da-DK" sz="2400" dirty="0"/>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da-DK" sz="2400" b="0" i="0" u="none" strike="noStrike" kern="1200" cap="none" spc="0" normalizeH="0" baseline="0" noProof="0" dirty="0">
                <a:ln>
                  <a:noFill/>
                </a:ln>
                <a:effectLst/>
                <a:uLnTx/>
                <a:uFillTx/>
                <a:latin typeface="Calibri" panose="020F0502020204030204"/>
                <a:ea typeface="+mn-ea"/>
                <a:cs typeface="+mn-cs"/>
              </a:rPr>
              <a:t>Dette gælder alle nyansatte.</a:t>
            </a:r>
          </a:p>
          <a:p>
            <a:pPr marL="0" indent="0">
              <a:buNone/>
            </a:pPr>
            <a:endParaRPr lang="da-DK" sz="2400" dirty="0"/>
          </a:p>
          <a:p>
            <a:r>
              <a:rPr lang="da-DK" sz="2400" dirty="0"/>
              <a:t>Skaber det udfordringer vil vi meget gerne orienteres.</a:t>
            </a:r>
          </a:p>
        </p:txBody>
      </p:sp>
    </p:spTree>
    <p:extLst>
      <p:ext uri="{BB962C8B-B14F-4D97-AF65-F5344CB8AC3E}">
        <p14:creationId xmlns:p14="http://schemas.microsoft.com/office/powerpoint/2010/main" val="3145492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A61BF9A8-E8A8-4D60-B5E1-671E4A325A63}"/>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A166162-27CF-4BB5-A3B4-02AF290994A7}"/>
              </a:ext>
            </a:extLst>
          </p:cNvPr>
          <p:cNvSpPr>
            <a:spLocks noGrp="1"/>
          </p:cNvSpPr>
          <p:nvPr>
            <p:ph idx="1"/>
          </p:nvPr>
        </p:nvSpPr>
        <p:spPr>
          <a:xfrm>
            <a:off x="1367624" y="2490436"/>
            <a:ext cx="9708995" cy="3567173"/>
          </a:xfrm>
        </p:spPr>
        <p:txBody>
          <a:bodyPr anchor="ctr">
            <a:normAutofit fontScale="77500" lnSpcReduction="20000"/>
          </a:bodyPr>
          <a:lstStyle/>
          <a:p>
            <a:pPr marL="0" indent="0">
              <a:buNone/>
            </a:pPr>
            <a:endParaRPr lang="da-DK" sz="2200" dirty="0"/>
          </a:p>
          <a:p>
            <a:pPr marL="342900" lvl="0" indent="-342900">
              <a:lnSpc>
                <a:spcPct val="150000"/>
              </a:lnSpc>
              <a:buFont typeface="+mj-lt"/>
              <a:buAutoNum type="arabicPeriod"/>
            </a:pPr>
            <a:r>
              <a:rPr lang="da-DK" sz="1800" dirty="0">
                <a:effectLst/>
                <a:ea typeface="Times New Roman" panose="02020603050405020304" pitchFamily="18" charset="0"/>
              </a:rPr>
              <a:t>Korte Meddelelser</a:t>
            </a:r>
          </a:p>
          <a:p>
            <a:pPr marL="342900" lvl="0" indent="-342900">
              <a:lnSpc>
                <a:spcPct val="150000"/>
              </a:lnSpc>
              <a:buFont typeface="+mj-lt"/>
              <a:buAutoNum type="arabicPeriod"/>
            </a:pPr>
            <a:r>
              <a:rPr lang="da-DK" sz="1800" dirty="0">
                <a:effectLst/>
                <a:ea typeface="Times New Roman" panose="02020603050405020304" pitchFamily="18" charset="0"/>
              </a:rPr>
              <a:t>Velkomst runde – Nyt fra TR/institutionerne</a:t>
            </a:r>
          </a:p>
          <a:p>
            <a:pPr marL="342900" lvl="0" indent="-342900">
              <a:lnSpc>
                <a:spcPct val="150000"/>
              </a:lnSpc>
              <a:buFont typeface="+mj-lt"/>
              <a:buAutoNum type="arabicPeriod"/>
            </a:pPr>
            <a:r>
              <a:rPr lang="da-DK" sz="1800" dirty="0">
                <a:effectLst/>
                <a:ea typeface="Times New Roman" panose="02020603050405020304" pitchFamily="18" charset="0"/>
              </a:rPr>
              <a:t>AMU Kurser</a:t>
            </a:r>
          </a:p>
          <a:p>
            <a:pPr marL="342900" lvl="0" indent="-342900">
              <a:lnSpc>
                <a:spcPct val="150000"/>
              </a:lnSpc>
              <a:buFont typeface="+mj-lt"/>
              <a:buAutoNum type="arabicPeriod"/>
            </a:pPr>
            <a:r>
              <a:rPr lang="da-DK" sz="1800" dirty="0">
                <a:effectLst/>
                <a:ea typeface="Times New Roman" panose="02020603050405020304" pitchFamily="18" charset="0"/>
              </a:rPr>
              <a:t>Budget 2025 Frederiksberg</a:t>
            </a:r>
          </a:p>
          <a:p>
            <a:pPr marL="342900" lvl="0" indent="-342900">
              <a:lnSpc>
                <a:spcPct val="150000"/>
              </a:lnSpc>
              <a:buFont typeface="+mj-lt"/>
              <a:buAutoNum type="arabicPeriod"/>
            </a:pPr>
            <a:r>
              <a:rPr lang="da-DK" sz="1800" dirty="0">
                <a:ea typeface="Times New Roman" panose="02020603050405020304" pitchFamily="18" charset="0"/>
              </a:rPr>
              <a:t>Hjemmesiden</a:t>
            </a:r>
          </a:p>
          <a:p>
            <a:pPr marL="342900" lvl="0" indent="-342900">
              <a:lnSpc>
                <a:spcPct val="150000"/>
              </a:lnSpc>
              <a:buFont typeface="+mj-lt"/>
              <a:buAutoNum type="arabicPeriod"/>
            </a:pPr>
            <a:r>
              <a:rPr lang="da-DK" sz="1800" dirty="0">
                <a:effectLst/>
                <a:ea typeface="Times New Roman" panose="02020603050405020304" pitchFamily="18" charset="0"/>
              </a:rPr>
              <a:t>Tid til at mødes med nyansatte i arbejdstiden</a:t>
            </a:r>
          </a:p>
          <a:p>
            <a:pPr marL="342900" lvl="0" indent="-342900">
              <a:lnSpc>
                <a:spcPct val="150000"/>
              </a:lnSpc>
              <a:buFont typeface="+mj-lt"/>
              <a:buAutoNum type="arabicPeriod"/>
            </a:pPr>
            <a:r>
              <a:rPr lang="da-DK" sz="1800" b="1" dirty="0">
                <a:effectLst/>
                <a:ea typeface="Times New Roman" panose="02020603050405020304" pitchFamily="18" charset="0"/>
              </a:rPr>
              <a:t>Retningslinjer om krænkende handlinger</a:t>
            </a:r>
          </a:p>
          <a:p>
            <a:pPr marL="342900" lvl="0" indent="-342900">
              <a:lnSpc>
                <a:spcPct val="150000"/>
              </a:lnSpc>
              <a:buFont typeface="+mj-lt"/>
              <a:buAutoNum type="arabicPeriod"/>
            </a:pPr>
            <a:r>
              <a:rPr lang="da-DK" sz="1800" dirty="0">
                <a:effectLst/>
                <a:ea typeface="Times New Roman" panose="02020603050405020304" pitchFamily="18" charset="0"/>
              </a:rPr>
              <a:t>Evt. </a:t>
            </a:r>
          </a:p>
          <a:p>
            <a:endParaRPr lang="da-DK" sz="2200" dirty="0"/>
          </a:p>
        </p:txBody>
      </p:sp>
    </p:spTree>
    <p:extLst>
      <p:ext uri="{BB962C8B-B14F-4D97-AF65-F5344CB8AC3E}">
        <p14:creationId xmlns:p14="http://schemas.microsoft.com/office/powerpoint/2010/main" val="2849457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a:xfrm>
            <a:off x="1179226" y="1594707"/>
            <a:ext cx="9833548" cy="1325563"/>
          </a:xfrm>
        </p:spPr>
        <p:txBody>
          <a:bodyPr anchor="b">
            <a:normAutofit/>
          </a:bodyPr>
          <a:lstStyle/>
          <a:p>
            <a:pPr algn="ctr"/>
            <a:r>
              <a:rPr lang="da-DK" sz="3600">
                <a:solidFill>
                  <a:schemeClr val="tx2"/>
                </a:solidFill>
              </a:rPr>
              <a:t>Retningslinjer for vold og trusler:</a:t>
            </a:r>
          </a:p>
        </p:txBody>
      </p:sp>
      <p:grpSp>
        <p:nvGrpSpPr>
          <p:cNvPr id="31" name="Group 30">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32" name="Freeform: Shape 31">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1179226" y="3329677"/>
            <a:ext cx="9833548" cy="2457269"/>
          </a:xfrm>
        </p:spPr>
        <p:txBody>
          <a:bodyPr>
            <a:normAutofit/>
          </a:bodyPr>
          <a:lstStyle/>
          <a:p>
            <a:r>
              <a:rPr lang="da-DK" sz="1800" b="0" i="0" u="none" strike="noStrike" baseline="0">
                <a:solidFill>
                  <a:schemeClr val="tx2"/>
                </a:solidFill>
                <a:latin typeface="Verdana" panose="020B0604030504040204" pitchFamily="34" charset="0"/>
              </a:rPr>
              <a:t>Frederiksberg Kommunes retningslinjer mod arbejdsrelateret vold, trusler og krænkende handlinger beskriver, hvordan ledere og medarbejdere på Frederiksberg Kommunes arbejdspladser skal forholde sig, hvis de bliver udsat for arbejdsrelateret vold, trusler og anden uacceptabel adfærd fra borgere. </a:t>
            </a:r>
            <a:endParaRPr lang="da-DK" sz="1800">
              <a:solidFill>
                <a:schemeClr val="tx2"/>
              </a:solidFill>
            </a:endParaRPr>
          </a:p>
        </p:txBody>
      </p:sp>
      <p:grpSp>
        <p:nvGrpSpPr>
          <p:cNvPr id="37" name="Group 36">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38" name="Freeform: Shape 37">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5916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a:xfrm>
            <a:off x="1179226" y="1280679"/>
            <a:ext cx="9833548" cy="1325563"/>
          </a:xfrm>
        </p:spPr>
        <p:txBody>
          <a:bodyPr anchor="b">
            <a:normAutofit/>
          </a:bodyPr>
          <a:lstStyle/>
          <a:p>
            <a:pPr algn="ctr"/>
            <a:r>
              <a:rPr lang="da-DK" sz="3600">
                <a:solidFill>
                  <a:schemeClr val="tx2"/>
                </a:solidFill>
              </a:rPr>
              <a:t>Der skal udarbejdes en lokal handlingsplan:</a:t>
            </a:r>
          </a:p>
        </p:txBody>
      </p:sp>
      <p:grpSp>
        <p:nvGrpSpPr>
          <p:cNvPr id="28" name="Group 27">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29" name="Freeform: Shape 28">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1179226" y="2890979"/>
            <a:ext cx="9833548" cy="2693976"/>
          </a:xfrm>
        </p:spPr>
        <p:txBody>
          <a:bodyPr>
            <a:normAutofit/>
          </a:bodyPr>
          <a:lstStyle/>
          <a:p>
            <a:pPr marL="0" indent="0">
              <a:buNone/>
            </a:pPr>
            <a:r>
              <a:rPr lang="da-DK" sz="1400" b="0" i="0" u="none" strike="noStrike" baseline="0">
                <a:solidFill>
                  <a:schemeClr val="tx2"/>
                </a:solidFill>
                <a:latin typeface="Verdana" panose="020B0604030504040204" pitchFamily="34" charset="0"/>
              </a:rPr>
              <a:t>Ledelsen på arbejdspladsen har ansvar for, at den lokale handlingsplan bliver udarbejdet i dialog med medarbejderne og, at medarbejderne har viden til at kunne forebygge og håndtere episoder med arbejdsrelateret vold, trusler og krænkende handlinger herunder yde støtte til en kollega. </a:t>
            </a:r>
          </a:p>
          <a:p>
            <a:pPr marL="0" indent="0">
              <a:buNone/>
            </a:pPr>
            <a:r>
              <a:rPr lang="da-DK" sz="1400" b="0" i="0" u="none" strike="noStrike" baseline="0">
                <a:solidFill>
                  <a:schemeClr val="tx2"/>
                </a:solidFill>
                <a:latin typeface="Verdana" panose="020B0604030504040204" pitchFamily="34" charset="0"/>
              </a:rPr>
              <a:t>Lokal handleplan skal omfatte: </a:t>
            </a:r>
          </a:p>
          <a:p>
            <a:pPr marL="0" indent="0">
              <a:buNone/>
            </a:pPr>
            <a:r>
              <a:rPr lang="da-DK" sz="1400" b="0" i="0" u="none" strike="noStrike" baseline="0">
                <a:solidFill>
                  <a:schemeClr val="tx2"/>
                </a:solidFill>
                <a:latin typeface="Verdana" panose="020B0604030504040204" pitchFamily="34" charset="0"/>
              </a:rPr>
              <a:t>1. Målsætning med de lokale retningslinjer </a:t>
            </a:r>
          </a:p>
          <a:p>
            <a:pPr marL="0" indent="0">
              <a:buNone/>
            </a:pPr>
            <a:r>
              <a:rPr lang="da-DK" sz="1400" b="0" i="0" u="none" strike="noStrike" baseline="0">
                <a:solidFill>
                  <a:schemeClr val="tx2"/>
                </a:solidFill>
                <a:latin typeface="Verdana" panose="020B0604030504040204" pitchFamily="34" charset="0"/>
              </a:rPr>
              <a:t>2. Handlingsplan for forebyggende initiativer (før en voldshændelse) </a:t>
            </a:r>
          </a:p>
          <a:p>
            <a:pPr marL="0" indent="0">
              <a:buNone/>
            </a:pPr>
            <a:r>
              <a:rPr lang="da-DK" sz="1400" b="0" i="0" u="none" strike="noStrike" baseline="0">
                <a:solidFill>
                  <a:schemeClr val="tx2"/>
                </a:solidFill>
                <a:latin typeface="Verdana" panose="020B0604030504040204" pitchFamily="34" charset="0"/>
              </a:rPr>
              <a:t>3. Kriseplan (under en voldshændelse) </a:t>
            </a:r>
          </a:p>
          <a:p>
            <a:pPr marL="0" indent="0">
              <a:buNone/>
            </a:pPr>
            <a:r>
              <a:rPr lang="da-DK" sz="1400" b="0" i="0" u="none" strike="noStrike" baseline="0">
                <a:solidFill>
                  <a:schemeClr val="tx2"/>
                </a:solidFill>
                <a:latin typeface="Verdana" panose="020B0604030504040204" pitchFamily="34" charset="0"/>
              </a:rPr>
              <a:t>4. Procedure for opfølgning (efter en voldshændelse) </a:t>
            </a:r>
          </a:p>
          <a:p>
            <a:pPr marL="0" indent="0">
              <a:buNone/>
            </a:pPr>
            <a:r>
              <a:rPr lang="da-DK" sz="1400" b="0" i="0" u="none" strike="noStrike" baseline="0">
                <a:solidFill>
                  <a:schemeClr val="tx2"/>
                </a:solidFill>
                <a:latin typeface="Verdana" panose="020B0604030504040204" pitchFamily="34" charset="0"/>
              </a:rPr>
              <a:t>5. Aftale om løbende evaluering og justering af de lokale retningslinjer </a:t>
            </a:r>
          </a:p>
          <a:p>
            <a:endParaRPr lang="da-DK" sz="1400">
              <a:solidFill>
                <a:schemeClr val="tx2"/>
              </a:solidFill>
            </a:endParaRPr>
          </a:p>
        </p:txBody>
      </p:sp>
      <p:grpSp>
        <p:nvGrpSpPr>
          <p:cNvPr id="34" name="Group 33">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35" name="Freeform: Shape 34">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5225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lstStyle/>
          <a:p>
            <a:r>
              <a:rPr lang="da-DK" dirty="0"/>
              <a:t>Definition på vold:</a:t>
            </a:r>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p:txBody>
          <a:bodyPr>
            <a:normAutofit lnSpcReduction="10000"/>
          </a:bodyPr>
          <a:lstStyle/>
          <a:p>
            <a:pPr marL="0" indent="0">
              <a:buNone/>
            </a:pPr>
            <a:r>
              <a:rPr lang="da-DK" sz="1800" b="1" i="0" u="none" strike="noStrike" baseline="0" dirty="0">
                <a:solidFill>
                  <a:srgbClr val="000000"/>
                </a:solidFill>
                <a:latin typeface="Verdana" panose="020B0604030504040204" pitchFamily="34" charset="0"/>
              </a:rPr>
              <a:t>Eksempler på fysisk vold: </a:t>
            </a:r>
          </a:p>
          <a:p>
            <a:pPr marL="0" indent="0">
              <a:buNone/>
            </a:pPr>
            <a:r>
              <a:rPr lang="da-DK" sz="1800" b="0" i="0" u="none" strike="noStrike" baseline="0" dirty="0">
                <a:solidFill>
                  <a:srgbClr val="000000"/>
                </a:solidFill>
                <a:latin typeface="Verdana" panose="020B0604030504040204" pitchFamily="34" charset="0"/>
              </a:rPr>
              <a:t>Angreb mod kroppen i form af overfald, kvælningsforsøg, knivstik, spark, slag, skub, benspænd, fastholdelse, kast med genstande, bid, niv, krads og spyt. </a:t>
            </a:r>
          </a:p>
          <a:p>
            <a:pPr marL="0" indent="0">
              <a:buNone/>
            </a:pPr>
            <a:r>
              <a:rPr lang="da-DK" sz="1800" b="1" i="0" u="none" strike="noStrike" baseline="0" dirty="0">
                <a:solidFill>
                  <a:srgbClr val="000000"/>
                </a:solidFill>
                <a:latin typeface="Verdana" panose="020B0604030504040204" pitchFamily="34" charset="0"/>
              </a:rPr>
              <a:t>Eksempler på psykisk vold: </a:t>
            </a:r>
          </a:p>
          <a:p>
            <a:pPr marL="0" indent="0" algn="l">
              <a:buNone/>
            </a:pPr>
            <a:r>
              <a:rPr lang="da-DK" sz="1800" b="0" i="0" u="none" strike="noStrike" baseline="0" dirty="0">
                <a:solidFill>
                  <a:srgbClr val="000000"/>
                </a:solidFill>
                <a:latin typeface="Verdana" panose="020B0604030504040204" pitchFamily="34" charset="0"/>
              </a:rPr>
              <a:t>Trusler, der fremsættes over for medarbejdere, fx mundtlige trusler mod medarbejdernes sikkerhed, herunder trusler på livet, trusler om fysisk hærværk mod arbejdspladsen eller trusler mod medarbejdernes familie, venner eller andre nærtstående personer eller medarbejdernes ejendele. Eksempler på mundtlige trusler kan være ”Jeg ved, hvor du bor” eller ”Jeg ved, hvor dine børn går i skole”. Trusler kan også udtrykkes uden ord, fx med knyttede næver, bevægelse af en finger hen over halsen eller med tegninger. </a:t>
            </a:r>
          </a:p>
          <a:p>
            <a:pPr marL="0" indent="0">
              <a:buNone/>
            </a:pPr>
            <a:r>
              <a:rPr lang="da-DK" sz="1800" b="0" i="0" u="none" strike="noStrike" baseline="0" dirty="0">
                <a:solidFill>
                  <a:srgbClr val="000000"/>
                </a:solidFill>
                <a:latin typeface="Verdana" panose="020B0604030504040204" pitchFamily="34" charset="0"/>
              </a:rPr>
              <a:t>Anden krænkende adfærd kan fx være chikane, ydmygelser, nedværdigende behandling, seksuel chikane (sexchikane), sårende bemærkninger, latterliggørelse, ubehagelige drillerier og trusler. </a:t>
            </a:r>
          </a:p>
          <a:p>
            <a:pPr marL="0" indent="0">
              <a:buNone/>
            </a:pPr>
            <a:r>
              <a:rPr lang="da-DK" sz="1800" b="0" i="0" u="none" strike="noStrike" baseline="0" dirty="0">
                <a:solidFill>
                  <a:srgbClr val="000000"/>
                </a:solidFill>
                <a:latin typeface="Verdana" panose="020B0604030504040204" pitchFamily="34" charset="0"/>
              </a:rPr>
              <a:t>Krænkende adfærd kan komme til udtryk på mange forskellige måder og det kan både være enkeltstående hændelser og gentagne episoder. </a:t>
            </a:r>
          </a:p>
          <a:p>
            <a:endParaRPr lang="da-DK" sz="1800" b="0" i="0" u="none" strike="noStrike" baseline="0" dirty="0">
              <a:solidFill>
                <a:srgbClr val="000000"/>
              </a:solidFill>
              <a:latin typeface="Verdana" panose="020B0604030504040204" pitchFamily="34" charset="0"/>
            </a:endParaRPr>
          </a:p>
          <a:p>
            <a:endParaRPr lang="da-DK" dirty="0"/>
          </a:p>
        </p:txBody>
      </p:sp>
    </p:spTree>
    <p:extLst>
      <p:ext uri="{BB962C8B-B14F-4D97-AF65-F5344CB8AC3E}">
        <p14:creationId xmlns:p14="http://schemas.microsoft.com/office/powerpoint/2010/main" val="3235303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038248A-211C-4EEC-8401-C761B929F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0A849F-66D9-40C8-BEC8-35AFF8F4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a:xfrm>
            <a:off x="1179226" y="1280679"/>
            <a:ext cx="9833548" cy="1325563"/>
          </a:xfrm>
        </p:spPr>
        <p:txBody>
          <a:bodyPr anchor="b">
            <a:normAutofit/>
          </a:bodyPr>
          <a:lstStyle/>
          <a:p>
            <a:pPr algn="ctr"/>
            <a:r>
              <a:rPr lang="da-DK" sz="3600">
                <a:solidFill>
                  <a:schemeClr val="tx2"/>
                </a:solidFill>
              </a:rPr>
              <a:t>Definition på vold:</a:t>
            </a:r>
          </a:p>
        </p:txBody>
      </p:sp>
      <p:grpSp>
        <p:nvGrpSpPr>
          <p:cNvPr id="12" name="Group 11">
            <a:extLst>
              <a:ext uri="{FF2B5EF4-FFF2-40B4-BE49-F238E27FC236}">
                <a16:creationId xmlns:a16="http://schemas.microsoft.com/office/drawing/2014/main" id="{04542298-A2B1-480F-A11C-A40EDD19B8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89890" y="0"/>
            <a:ext cx="3902110" cy="2382977"/>
            <a:chOff x="6867015" y="-1"/>
            <a:chExt cx="5324985" cy="3251912"/>
          </a:xfrm>
          <a:solidFill>
            <a:schemeClr val="accent5">
              <a:alpha val="10000"/>
            </a:schemeClr>
          </a:solidFill>
        </p:grpSpPr>
        <p:sp>
          <p:nvSpPr>
            <p:cNvPr id="13" name="Freeform: Shape 12">
              <a:extLst>
                <a:ext uri="{FF2B5EF4-FFF2-40B4-BE49-F238E27FC236}">
                  <a16:creationId xmlns:a16="http://schemas.microsoft.com/office/drawing/2014/main" id="{74AEB45E-B965-46A0-8557-C646B5011B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21A22C7-11AD-44B0-9BF7-6E3A4582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7049D82-B7F3-4192-8337-4BDB16955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24A7FAD9-577C-4D2E-A3B5-C6D0A39D4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1179226" y="2890979"/>
            <a:ext cx="9833548" cy="2693976"/>
          </a:xfrm>
        </p:spPr>
        <p:txBody>
          <a:bodyPr>
            <a:normAutofit/>
          </a:bodyPr>
          <a:lstStyle/>
          <a:p>
            <a:r>
              <a:rPr lang="da-DK" sz="1800" b="0" i="0" u="none" strike="noStrike" baseline="0">
                <a:solidFill>
                  <a:schemeClr val="tx2"/>
                </a:solidFill>
                <a:latin typeface="Verdana" panose="020B0604030504040204" pitchFamily="34" charset="0"/>
              </a:rPr>
              <a:t>Arbejdsrelaterede voldsepisoder betragtes som arbejdsulykker. </a:t>
            </a:r>
          </a:p>
          <a:p>
            <a:r>
              <a:rPr lang="da-DK" sz="1800" b="0" i="0" u="none" strike="noStrike" baseline="0">
                <a:solidFill>
                  <a:schemeClr val="tx2"/>
                </a:solidFill>
                <a:latin typeface="Verdana" panose="020B0604030504040204" pitchFamily="34" charset="0"/>
              </a:rPr>
              <a:t>Enhver episode hvor en medarbejder ansat i Frederiksberg Kommune </a:t>
            </a:r>
            <a:r>
              <a:rPr lang="da-DK" sz="1800" b="1" i="0" u="none" strike="noStrike" baseline="0">
                <a:solidFill>
                  <a:schemeClr val="tx2"/>
                </a:solidFill>
                <a:latin typeface="Verdana" panose="020B0604030504040204" pitchFamily="34" charset="0"/>
              </a:rPr>
              <a:t>oplever</a:t>
            </a:r>
            <a:r>
              <a:rPr lang="da-DK" sz="1800" b="0" i="0" u="none" strike="noStrike" baseline="0">
                <a:solidFill>
                  <a:schemeClr val="tx2"/>
                </a:solidFill>
                <a:latin typeface="Verdana" panose="020B0604030504040204" pitchFamily="34" charset="0"/>
              </a:rPr>
              <a:t> sig udsat for vold, er pr definition vold, og skal håndteres derefter. </a:t>
            </a:r>
          </a:p>
          <a:p>
            <a:r>
              <a:rPr lang="da-DK" sz="1800" b="1" i="0" u="none" strike="noStrike" baseline="0">
                <a:solidFill>
                  <a:schemeClr val="tx2"/>
                </a:solidFill>
                <a:latin typeface="Verdana" panose="020B0604030504040204" pitchFamily="34" charset="0"/>
              </a:rPr>
              <a:t>Alle arbejdspladser med borgerkontakt skal udarbejde forebyggende handleplaner</a:t>
            </a:r>
            <a:r>
              <a:rPr lang="da-DK" sz="1800" b="0" i="0" u="none" strike="noStrike" baseline="0">
                <a:solidFill>
                  <a:schemeClr val="tx2"/>
                </a:solidFill>
                <a:latin typeface="Verdana" panose="020B0604030504040204" pitchFamily="34" charset="0"/>
              </a:rPr>
              <a:t> for arbejdsrelateret vold, trusler og krænkende handlinger. </a:t>
            </a:r>
          </a:p>
          <a:p>
            <a:r>
              <a:rPr lang="da-DK" sz="1800" b="0" i="0" u="none" strike="noStrike" baseline="0">
                <a:solidFill>
                  <a:schemeClr val="tx2"/>
                </a:solidFill>
                <a:latin typeface="Verdana" panose="020B0604030504040204" pitchFamily="34" charset="0"/>
              </a:rPr>
              <a:t>Vold i straffelovens betydning, skal desuden politianmeldes som vold </a:t>
            </a:r>
            <a:endParaRPr lang="da-DK" sz="1800">
              <a:solidFill>
                <a:schemeClr val="tx2"/>
              </a:solidFill>
            </a:endParaRPr>
          </a:p>
        </p:txBody>
      </p:sp>
      <p:grpSp>
        <p:nvGrpSpPr>
          <p:cNvPr id="18" name="Group 17">
            <a:extLst>
              <a:ext uri="{FF2B5EF4-FFF2-40B4-BE49-F238E27FC236}">
                <a16:creationId xmlns:a16="http://schemas.microsoft.com/office/drawing/2014/main" id="{2A5C9C35-2375-49EB-B99C-17C87D42F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4682671"/>
            <a:ext cx="2898948" cy="2175328"/>
            <a:chOff x="-305" y="-1"/>
            <a:chExt cx="3832880" cy="2876136"/>
          </a:xfrm>
        </p:grpSpPr>
        <p:sp>
          <p:nvSpPr>
            <p:cNvPr id="19" name="Freeform: Shape 18">
              <a:extLst>
                <a:ext uri="{FF2B5EF4-FFF2-40B4-BE49-F238E27FC236}">
                  <a16:creationId xmlns:a16="http://schemas.microsoft.com/office/drawing/2014/main" id="{7BE7B8C5-3FC9-47E9-B555-AFCB849A4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15B6EFE-6DC2-4A72-AC12-BCCC3638A6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E8C1B65-6799-4DD1-B262-01901DA126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3829674-8FAF-4E90-9FB7-C6CE17839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815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FD9576A4-4C91-EC4C-05CA-E45F3F13E4B0}"/>
              </a:ext>
            </a:extLst>
          </p:cNvPr>
          <p:cNvSpPr>
            <a:spLocks noGrp="1"/>
          </p:cNvSpPr>
          <p:nvPr>
            <p:ph type="ctrTitle"/>
          </p:nvPr>
        </p:nvSpPr>
        <p:spPr>
          <a:xfrm>
            <a:off x="1314824" y="735106"/>
            <a:ext cx="10053763" cy="2928470"/>
          </a:xfrm>
        </p:spPr>
        <p:txBody>
          <a:bodyPr anchor="b">
            <a:normAutofit/>
          </a:bodyPr>
          <a:lstStyle/>
          <a:p>
            <a:pPr algn="l"/>
            <a:r>
              <a:rPr lang="da-DK" sz="4800">
                <a:solidFill>
                  <a:srgbClr val="FFFFFF"/>
                </a:solidFill>
              </a:rPr>
              <a:t>Korte Meddelelser</a:t>
            </a:r>
          </a:p>
        </p:txBody>
      </p:sp>
      <p:sp>
        <p:nvSpPr>
          <p:cNvPr id="3" name="Undertitel 2">
            <a:extLst>
              <a:ext uri="{FF2B5EF4-FFF2-40B4-BE49-F238E27FC236}">
                <a16:creationId xmlns:a16="http://schemas.microsoft.com/office/drawing/2014/main" id="{333FE56A-BEB1-0060-EE05-D517F4C4558E}"/>
              </a:ext>
            </a:extLst>
          </p:cNvPr>
          <p:cNvSpPr>
            <a:spLocks noGrp="1"/>
          </p:cNvSpPr>
          <p:nvPr>
            <p:ph type="subTitle" idx="1"/>
          </p:nvPr>
        </p:nvSpPr>
        <p:spPr>
          <a:xfrm>
            <a:off x="1350682" y="4870824"/>
            <a:ext cx="10005951" cy="1458258"/>
          </a:xfrm>
        </p:spPr>
        <p:txBody>
          <a:bodyPr anchor="ctr">
            <a:normAutofit/>
          </a:bodyPr>
          <a:lstStyle/>
          <a:p>
            <a:pPr algn="l"/>
            <a:endParaRPr lang="da-DK" dirty="0"/>
          </a:p>
        </p:txBody>
      </p:sp>
    </p:spTree>
    <p:extLst>
      <p:ext uri="{BB962C8B-B14F-4D97-AF65-F5344CB8AC3E}">
        <p14:creationId xmlns:p14="http://schemas.microsoft.com/office/powerpoint/2010/main" val="52165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normAutofit/>
          </a:bodyPr>
          <a:lstStyle/>
          <a:p>
            <a:r>
              <a:rPr lang="da-DK" sz="2400" b="1" i="0" u="none" strike="noStrike" baseline="0" dirty="0">
                <a:solidFill>
                  <a:srgbClr val="000000"/>
                </a:solidFill>
                <a:latin typeface="Verdana" panose="020B0604030504040204" pitchFamily="34" charset="0"/>
              </a:rPr>
              <a:t>Forebyggelse af arbejdsrelateret vold, trusler og krænkende handlinger </a:t>
            </a:r>
            <a:endParaRPr lang="da-DK" sz="2400" dirty="0"/>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p:txBody>
          <a:bodyPr>
            <a:normAutofit lnSpcReduction="10000"/>
          </a:bodyPr>
          <a:lstStyle/>
          <a:p>
            <a:pPr marL="0" indent="0">
              <a:buNone/>
            </a:pPr>
            <a:r>
              <a:rPr lang="da-DK" sz="1800" b="0" i="0" u="none" strike="noStrike" baseline="0" dirty="0">
                <a:solidFill>
                  <a:srgbClr val="000000"/>
                </a:solidFill>
                <a:latin typeface="Verdana" panose="020B0604030504040204" pitchFamily="34" charset="0"/>
              </a:rPr>
              <a:t>Forebyggelse af arbejdsrelateret vold, trusler og krænkende handlinger afhænger af forholdene på den enkelte arbejdsplads. En række forhold kan have en forebyggende effekt. Det er blandt andet af betydning: </a:t>
            </a:r>
          </a:p>
          <a:p>
            <a:pPr marL="0" indent="0">
              <a:buNone/>
            </a:pPr>
            <a:r>
              <a:rPr lang="da-DK" sz="1800" b="0" i="0" u="none" strike="noStrike" baseline="0" dirty="0">
                <a:solidFill>
                  <a:srgbClr val="000000"/>
                </a:solidFill>
                <a:latin typeface="Verdana" panose="020B0604030504040204" pitchFamily="34" charset="0"/>
              </a:rPr>
              <a:t>• At arbejdspladskulturen er præget af åbenhed, interesse i kollegers ve og vel samt en fælles holdning til arbejdsrelateret vold, trusler og krænkende handlinger </a:t>
            </a:r>
          </a:p>
          <a:p>
            <a:pPr marL="0" indent="0">
              <a:buNone/>
            </a:pPr>
            <a:r>
              <a:rPr lang="da-DK" sz="1800" b="0" i="0" u="none" strike="noStrike" baseline="0" dirty="0">
                <a:solidFill>
                  <a:srgbClr val="000000"/>
                </a:solidFill>
                <a:latin typeface="Verdana" panose="020B0604030504040204" pitchFamily="34" charset="0"/>
              </a:rPr>
              <a:t>• At de fysiske rammer er rolige og venlige og er med til at skabe en god atmosfære </a:t>
            </a:r>
          </a:p>
          <a:p>
            <a:pPr marL="0" indent="0">
              <a:buNone/>
            </a:pPr>
            <a:r>
              <a:rPr lang="da-DK" sz="1800" b="0" i="0" u="none" strike="noStrike" baseline="0" dirty="0">
                <a:solidFill>
                  <a:srgbClr val="000000"/>
                </a:solidFill>
                <a:latin typeface="Verdana" panose="020B0604030504040204" pitchFamily="34" charset="0"/>
              </a:rPr>
              <a:t>• At medarbejderne er rustet til at kunne samarbejde med en bruger </a:t>
            </a:r>
          </a:p>
          <a:p>
            <a:pPr marL="0" indent="0">
              <a:buNone/>
            </a:pPr>
            <a:r>
              <a:rPr lang="da-DK" sz="1800" b="0" i="0" u="none" strike="noStrike" baseline="0" dirty="0">
                <a:solidFill>
                  <a:srgbClr val="000000"/>
                </a:solidFill>
                <a:latin typeface="Verdana" panose="020B0604030504040204" pitchFamily="34" charset="0"/>
              </a:rPr>
              <a:t>• At ledelsen har truffet de nødvendige sikkerhedsmæssige foranstaltninger for at beskytte medarbejderne, herunder indretning og mulighed for flugt i tilfælde af en episode </a:t>
            </a:r>
          </a:p>
          <a:p>
            <a:pPr marL="0" indent="0">
              <a:buNone/>
            </a:pPr>
            <a:r>
              <a:rPr lang="da-DK" sz="1800" b="0" i="0" u="none" strike="noStrike" baseline="0" dirty="0">
                <a:solidFill>
                  <a:srgbClr val="000000"/>
                </a:solidFill>
                <a:latin typeface="Verdana" panose="020B0604030504040204" pitchFamily="34" charset="0"/>
              </a:rPr>
              <a:t>• At medarbejderne får viden og indsigt til at kunne håndtere truende adfærd – ansatte der har kontakt med borgere kan f.eks. tilbydes kurser, hvor de lærer at håndtere vanskelige situationer </a:t>
            </a:r>
          </a:p>
          <a:p>
            <a:pPr marL="0" indent="0">
              <a:buNone/>
            </a:pPr>
            <a:r>
              <a:rPr lang="da-DK" sz="1800" b="0" i="0" u="none" strike="noStrike" baseline="0" dirty="0">
                <a:solidFill>
                  <a:srgbClr val="000000"/>
                </a:solidFill>
                <a:latin typeface="Verdana" panose="020B0604030504040204" pitchFamily="34" charset="0"/>
              </a:rPr>
              <a:t>• At ledelse og medarbejdere har viden til på en hensigtsmæssig måde at støtte en kollega, der har været udsat for en episode </a:t>
            </a:r>
            <a:endParaRPr lang="da-DK" dirty="0"/>
          </a:p>
        </p:txBody>
      </p:sp>
    </p:spTree>
    <p:extLst>
      <p:ext uri="{BB962C8B-B14F-4D97-AF65-F5344CB8AC3E}">
        <p14:creationId xmlns:p14="http://schemas.microsoft.com/office/powerpoint/2010/main" val="2117085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normAutofit/>
          </a:bodyPr>
          <a:lstStyle/>
          <a:p>
            <a:r>
              <a:rPr lang="da-DK" sz="2000" b="1" i="0" u="none" strike="noStrike" baseline="0" dirty="0">
                <a:solidFill>
                  <a:srgbClr val="000000"/>
                </a:solidFill>
                <a:latin typeface="Verdana" panose="020B0604030504040204" pitchFamily="34" charset="0"/>
              </a:rPr>
              <a:t>Håndtering af arbejdsrelateret vold, trusler og krænkende handlinger </a:t>
            </a:r>
            <a:endParaRPr lang="da-DK" sz="2000" dirty="0"/>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838200" y="1328468"/>
            <a:ext cx="10515600" cy="5164407"/>
          </a:xfrm>
        </p:spPr>
        <p:txBody>
          <a:bodyPr>
            <a:normAutofit fontScale="55000" lnSpcReduction="20000"/>
          </a:bodyPr>
          <a:lstStyle/>
          <a:p>
            <a:pPr marL="0" indent="0">
              <a:buNone/>
            </a:pPr>
            <a:r>
              <a:rPr lang="da-DK" sz="2500" b="0" i="0" u="none" strike="noStrike" baseline="0" dirty="0">
                <a:solidFill>
                  <a:srgbClr val="000000"/>
                </a:solidFill>
              </a:rPr>
              <a:t>Kollegial førstehjælp i form af øjeblikkelig omsorg for den voldsramte er vigtig. Det kan f.eks. dreje sig om: </a:t>
            </a:r>
          </a:p>
          <a:p>
            <a:pPr marL="0" indent="0">
              <a:buNone/>
            </a:pPr>
            <a:r>
              <a:rPr lang="da-DK" sz="2500" b="0" i="0" u="none" strike="noStrike" baseline="0" dirty="0">
                <a:solidFill>
                  <a:srgbClr val="000000"/>
                </a:solidFill>
              </a:rPr>
              <a:t>• Stop en aktuel voldshandling </a:t>
            </a:r>
          </a:p>
          <a:p>
            <a:pPr marL="0" indent="0">
              <a:buNone/>
            </a:pPr>
            <a:r>
              <a:rPr lang="da-DK" sz="2500" b="0" i="0" u="none" strike="noStrike" baseline="0" dirty="0">
                <a:solidFill>
                  <a:srgbClr val="000000"/>
                </a:solidFill>
              </a:rPr>
              <a:t>• Anvend kollegial førstehjælp </a:t>
            </a:r>
          </a:p>
          <a:p>
            <a:pPr marL="0" indent="0">
              <a:buNone/>
            </a:pPr>
            <a:r>
              <a:rPr lang="da-DK" sz="2500" b="0" i="0" u="none" strike="noStrike" baseline="0" dirty="0">
                <a:solidFill>
                  <a:srgbClr val="000000"/>
                </a:solidFill>
              </a:rPr>
              <a:t>• Efter episoden:</a:t>
            </a:r>
          </a:p>
          <a:p>
            <a:pPr marL="0" indent="0">
              <a:buNone/>
            </a:pPr>
            <a:r>
              <a:rPr lang="da-DK" sz="2500" dirty="0">
                <a:solidFill>
                  <a:srgbClr val="000000"/>
                </a:solidFill>
              </a:rPr>
              <a:t>	</a:t>
            </a:r>
            <a:r>
              <a:rPr lang="da-DK" sz="2500" b="0" i="0" u="none" strike="noStrike" baseline="0" dirty="0">
                <a:solidFill>
                  <a:srgbClr val="000000"/>
                </a:solidFill>
              </a:rPr>
              <a:t>Ikke at lade din kollega være alene </a:t>
            </a:r>
          </a:p>
          <a:p>
            <a:pPr marL="0" indent="0">
              <a:buNone/>
            </a:pPr>
            <a:r>
              <a:rPr lang="da-DK" sz="2500" b="0" i="0" u="none" strike="noStrike" baseline="0" dirty="0">
                <a:solidFill>
                  <a:srgbClr val="000000"/>
                </a:solidFill>
              </a:rPr>
              <a:t>	At skabe tryghed, men undgå omklamring </a:t>
            </a:r>
          </a:p>
          <a:p>
            <a:pPr marL="0" indent="0">
              <a:buNone/>
            </a:pPr>
            <a:r>
              <a:rPr lang="da-DK" sz="2500" dirty="0">
                <a:solidFill>
                  <a:srgbClr val="000000"/>
                </a:solidFill>
              </a:rPr>
              <a:t>	</a:t>
            </a:r>
            <a:r>
              <a:rPr lang="da-DK" sz="2500" b="0" i="0" u="none" strike="noStrike" baseline="0" dirty="0">
                <a:solidFill>
                  <a:srgbClr val="000000"/>
                </a:solidFill>
              </a:rPr>
              <a:t>At lade din kollega tale om, hvad der er sket, men pres ikke på </a:t>
            </a:r>
          </a:p>
          <a:p>
            <a:pPr marL="0" indent="0">
              <a:buNone/>
            </a:pPr>
            <a:r>
              <a:rPr lang="da-DK" sz="2500" b="0" i="0" u="none" strike="noStrike" baseline="0" dirty="0">
                <a:solidFill>
                  <a:srgbClr val="000000"/>
                </a:solidFill>
              </a:rPr>
              <a:t>	At undgå at bagatellisere episoden, undgå at kritisere og fortæl ikke selv anekdoter fra lignende situationer </a:t>
            </a:r>
          </a:p>
          <a:p>
            <a:pPr marL="0" indent="0">
              <a:buNone/>
            </a:pPr>
            <a:r>
              <a:rPr lang="da-DK" sz="2500" dirty="0">
                <a:solidFill>
                  <a:srgbClr val="000000"/>
                </a:solidFill>
              </a:rPr>
              <a:t>	</a:t>
            </a:r>
            <a:r>
              <a:rPr lang="da-DK" sz="2500" b="0" i="0" u="none" strike="noStrike" baseline="0" dirty="0">
                <a:solidFill>
                  <a:srgbClr val="000000"/>
                </a:solidFill>
              </a:rPr>
              <a:t>At være opmærksom på, at din kollega kan reagere anderledes end sædvanlig i dagene efter episoden </a:t>
            </a:r>
          </a:p>
          <a:p>
            <a:pPr marL="0" indent="0">
              <a:buNone/>
            </a:pPr>
            <a:r>
              <a:rPr lang="da-DK" sz="2500" dirty="0">
                <a:solidFill>
                  <a:srgbClr val="000000"/>
                </a:solidFill>
              </a:rPr>
              <a:t>	</a:t>
            </a:r>
            <a:r>
              <a:rPr lang="da-DK" sz="2500" b="0" i="0" u="none" strike="noStrike" baseline="0" dirty="0">
                <a:solidFill>
                  <a:srgbClr val="000000"/>
                </a:solidFill>
              </a:rPr>
              <a:t>At sørge for at din kollega heller ikke er alene derhjemme </a:t>
            </a:r>
          </a:p>
          <a:p>
            <a:pPr marL="0" indent="0">
              <a:buNone/>
            </a:pPr>
            <a:r>
              <a:rPr lang="da-DK" sz="2500" dirty="0">
                <a:solidFill>
                  <a:srgbClr val="000000"/>
                </a:solidFill>
              </a:rPr>
              <a:t>	</a:t>
            </a:r>
            <a:r>
              <a:rPr lang="da-DK" sz="2500" b="0" i="0" u="none" strike="noStrike" baseline="0" dirty="0">
                <a:solidFill>
                  <a:srgbClr val="000000"/>
                </a:solidFill>
              </a:rPr>
              <a:t>At hjælpe med evt. at kontakte din kollegas pårørende </a:t>
            </a:r>
          </a:p>
          <a:p>
            <a:pPr marL="0" indent="0">
              <a:buNone/>
            </a:pPr>
            <a:r>
              <a:rPr lang="da-DK" sz="2500" dirty="0">
                <a:solidFill>
                  <a:srgbClr val="000000"/>
                </a:solidFill>
              </a:rPr>
              <a:t>	</a:t>
            </a:r>
            <a:r>
              <a:rPr lang="da-DK" sz="2500" b="0" i="0" u="none" strike="noStrike" baseline="0" dirty="0">
                <a:solidFill>
                  <a:srgbClr val="000000"/>
                </a:solidFill>
              </a:rPr>
              <a:t>At give din kollega folderen ”Din ven/familiemedlem har været udsat for en voldelig episode” med hjem. Den indeholder både 	gode råd til den ramte og de pårørende: Din pårørende har været udsat for vold </a:t>
            </a:r>
          </a:p>
          <a:p>
            <a:pPr marL="0" indent="0">
              <a:buNone/>
            </a:pPr>
            <a:r>
              <a:rPr lang="da-DK" sz="2500" dirty="0">
                <a:solidFill>
                  <a:srgbClr val="000000"/>
                </a:solidFill>
              </a:rPr>
              <a:t>	</a:t>
            </a:r>
            <a:r>
              <a:rPr lang="da-DK" sz="2500" b="0" i="0" u="none" strike="noStrike" baseline="0" dirty="0">
                <a:solidFill>
                  <a:srgbClr val="000000"/>
                </a:solidFill>
              </a:rPr>
              <a:t>Professionel psykisk hjælp i form af krisesamtaler med en psykolog fra det rådgivningscenter, som Frederiksberg Kommune har 	aftale med </a:t>
            </a:r>
          </a:p>
          <a:p>
            <a:endParaRPr lang="da-DK" sz="2500" b="0" i="0" u="none" strike="noStrike" baseline="0" dirty="0">
              <a:solidFill>
                <a:srgbClr val="000000"/>
              </a:solidFill>
            </a:endParaRPr>
          </a:p>
          <a:p>
            <a:pPr marL="0" indent="0">
              <a:buNone/>
            </a:pPr>
            <a:r>
              <a:rPr lang="da-DK" sz="2500" b="0" i="0" u="none" strike="noStrike" baseline="0" dirty="0">
                <a:solidFill>
                  <a:srgbClr val="000000"/>
                </a:solidFill>
              </a:rPr>
              <a:t>Ledelsen anmelder voldsepisoden </a:t>
            </a:r>
          </a:p>
          <a:p>
            <a:pPr marL="0" indent="0">
              <a:buNone/>
            </a:pPr>
            <a:r>
              <a:rPr lang="da-DK" sz="2500" b="0" i="0" u="none" strike="noStrike" baseline="0" dirty="0">
                <a:solidFill>
                  <a:srgbClr val="000000"/>
                </a:solidFill>
              </a:rPr>
              <a:t>Ledelsen sikrer opfølgning så alle medarbejdere håndteres professionelt og der skabes læring af situationen </a:t>
            </a:r>
          </a:p>
          <a:p>
            <a:pPr marL="0" indent="0">
              <a:buNone/>
            </a:pPr>
            <a:r>
              <a:rPr lang="da-DK" sz="2500" b="0" i="0" u="none" strike="noStrike" baseline="0" dirty="0">
                <a:solidFill>
                  <a:srgbClr val="000000"/>
                </a:solidFill>
              </a:rPr>
              <a:t>Sikre den nødvendige hjælp til kollegaer/ledelse </a:t>
            </a:r>
          </a:p>
          <a:p>
            <a:pPr marL="0" indent="0">
              <a:buNone/>
            </a:pPr>
            <a:endParaRPr lang="da-DK" dirty="0"/>
          </a:p>
        </p:txBody>
      </p:sp>
    </p:spTree>
    <p:extLst>
      <p:ext uri="{BB962C8B-B14F-4D97-AF65-F5344CB8AC3E}">
        <p14:creationId xmlns:p14="http://schemas.microsoft.com/office/powerpoint/2010/main" val="4023916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lstStyle/>
          <a:p>
            <a:r>
              <a:rPr lang="da-DK" sz="1800" b="1" i="0" u="none" strike="noStrike" baseline="0" dirty="0">
                <a:solidFill>
                  <a:srgbClr val="000000"/>
                </a:solidFill>
                <a:latin typeface="Verdana" panose="020B0604030504040204" pitchFamily="34" charset="0"/>
              </a:rPr>
              <a:t>Vold og trusler i fritiden </a:t>
            </a:r>
            <a:endParaRPr lang="da-DK" dirty="0"/>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838200" y="1328468"/>
            <a:ext cx="10515600" cy="5164407"/>
          </a:xfrm>
        </p:spPr>
        <p:txBody>
          <a:bodyPr>
            <a:normAutofit/>
          </a:bodyPr>
          <a:lstStyle/>
          <a:p>
            <a:pPr marL="0" indent="0">
              <a:buNone/>
            </a:pPr>
            <a:r>
              <a:rPr lang="da-DK" sz="1800" b="0" i="0" u="none" strike="noStrike" baseline="0" dirty="0">
                <a:solidFill>
                  <a:srgbClr val="000000"/>
                </a:solidFill>
                <a:latin typeface="Verdana" panose="020B0604030504040204" pitchFamily="34" charset="0"/>
              </a:rPr>
              <a:t>Fra 1. januar 2016 har arbejdspladserne pligt til at arbejde med risikoen for arbejdsrelateret vold, der kan ramme medarbejderne i fritiden. Hver lokale arbejdsplads (institution/afdeling) skal derfor overveje om det er relevant at udarbejde en lokal handleplan, der kan imødegå arbejdsrelateret vold uden for arbejdstiden </a:t>
            </a:r>
          </a:p>
          <a:p>
            <a:pPr marL="0" indent="0">
              <a:buNone/>
            </a:pPr>
            <a:r>
              <a:rPr lang="da-DK" sz="1800" b="0" i="0" u="none" strike="noStrike" baseline="0" dirty="0">
                <a:solidFill>
                  <a:srgbClr val="000000"/>
                </a:solidFill>
                <a:latin typeface="Verdana" panose="020B0604030504040204" pitchFamily="34" charset="0"/>
              </a:rPr>
              <a:t>I givet fald skal den lokale handleplan indeholde svar på: </a:t>
            </a:r>
          </a:p>
          <a:p>
            <a:pPr marL="0" indent="0">
              <a:buNone/>
            </a:pPr>
            <a:r>
              <a:rPr lang="da-DK" sz="1800" b="0" i="0" u="none" strike="noStrike" baseline="0" dirty="0">
                <a:solidFill>
                  <a:srgbClr val="000000"/>
                </a:solidFill>
                <a:latin typeface="Verdana" panose="020B0604030504040204" pitchFamily="34" charset="0"/>
              </a:rPr>
              <a:t>• Hvilken slags arbejdsrelateret vold kan en medarbejder møde i sin fritid </a:t>
            </a:r>
          </a:p>
          <a:p>
            <a:pPr marL="0" indent="0">
              <a:buNone/>
            </a:pPr>
            <a:r>
              <a:rPr lang="da-DK" sz="1800" b="0" i="0" u="none" strike="noStrike" baseline="0" dirty="0">
                <a:solidFill>
                  <a:srgbClr val="000000"/>
                </a:solidFill>
                <a:latin typeface="Verdana" panose="020B0604030504040204" pitchFamily="34" charset="0"/>
              </a:rPr>
              <a:t>• Hvordan klædes medarbejderne på til tilfældige møder med borgere og pårørende </a:t>
            </a:r>
          </a:p>
          <a:p>
            <a:pPr marL="0" indent="0">
              <a:buNone/>
            </a:pPr>
            <a:r>
              <a:rPr lang="da-DK" sz="1800" b="0" i="0" u="none" strike="noStrike" baseline="0" dirty="0">
                <a:solidFill>
                  <a:srgbClr val="000000"/>
                </a:solidFill>
                <a:latin typeface="Verdana" panose="020B0604030504040204" pitchFamily="34" charset="0"/>
              </a:rPr>
              <a:t>• Hvordan forebygges arbejdsrelateret vold i fritiden </a:t>
            </a:r>
          </a:p>
          <a:p>
            <a:pPr marL="0" indent="0">
              <a:buNone/>
            </a:pPr>
            <a:r>
              <a:rPr lang="da-DK" sz="1800" b="0" i="0" u="none" strike="noStrike" baseline="0" dirty="0">
                <a:solidFill>
                  <a:srgbClr val="000000"/>
                </a:solidFill>
                <a:latin typeface="Verdana" panose="020B0604030504040204" pitchFamily="34" charset="0"/>
              </a:rPr>
              <a:t>• Hvordan skal medarbejderen reagere ved arbejdsrelateret vold i fritiden </a:t>
            </a:r>
          </a:p>
          <a:p>
            <a:pPr marL="0" indent="0">
              <a:buNone/>
            </a:pPr>
            <a:r>
              <a:rPr lang="da-DK" b="1" dirty="0"/>
              <a:t>Anmeldelse af vold og trusler om vold</a:t>
            </a:r>
          </a:p>
          <a:p>
            <a:pPr marL="0" indent="0">
              <a:buNone/>
            </a:pPr>
            <a:r>
              <a:rPr lang="da-DK" sz="2400" dirty="0"/>
              <a:t>Alle voldsepisoder rettet mod medarbejdere i Frederiksberg Kommune, og som ikke er omfattet af dispensationsmulighederne, skal politianmeldes, og det er altid ledelsen der anmelder.</a:t>
            </a:r>
          </a:p>
        </p:txBody>
      </p:sp>
    </p:spTree>
    <p:extLst>
      <p:ext uri="{BB962C8B-B14F-4D97-AF65-F5344CB8AC3E}">
        <p14:creationId xmlns:p14="http://schemas.microsoft.com/office/powerpoint/2010/main" val="3504154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lstStyle/>
          <a:p>
            <a:r>
              <a:rPr lang="da-DK" sz="1800" b="1" i="0" u="none" strike="noStrike" baseline="0" dirty="0">
                <a:solidFill>
                  <a:srgbClr val="000000"/>
                </a:solidFill>
                <a:latin typeface="Verdana" panose="020B0604030504040204" pitchFamily="34" charset="0"/>
              </a:rPr>
              <a:t>Dispensation i forhold til politianmeldelse af vold på arbejdspladsen </a:t>
            </a:r>
            <a:endParaRPr lang="da-DK" dirty="0"/>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838200" y="1328468"/>
            <a:ext cx="10515600" cy="5164407"/>
          </a:xfrm>
        </p:spPr>
        <p:txBody>
          <a:bodyPr>
            <a:normAutofit fontScale="85000" lnSpcReduction="20000"/>
          </a:bodyPr>
          <a:lstStyle/>
          <a:p>
            <a:pPr marL="0" indent="0">
              <a:buNone/>
            </a:pPr>
            <a:r>
              <a:rPr lang="da-DK" sz="1800" b="0" i="0" u="none" strike="noStrike" baseline="0" dirty="0">
                <a:solidFill>
                  <a:srgbClr val="000000"/>
                </a:solidFill>
                <a:latin typeface="Verdana" panose="020B0604030504040204" pitchFamily="34" charset="0"/>
              </a:rPr>
              <a:t>Nævnet kan navnlig fravige kravet om anmeldelse i følgende situationer: </a:t>
            </a:r>
          </a:p>
          <a:p>
            <a:pPr marL="0" indent="0">
              <a:buNone/>
            </a:pPr>
            <a:r>
              <a:rPr lang="da-DK" sz="1800" b="0" i="0" u="none" strike="noStrike" baseline="0" dirty="0">
                <a:solidFill>
                  <a:srgbClr val="000000"/>
                </a:solidFill>
                <a:latin typeface="Verdana" panose="020B0604030504040204" pitchFamily="34" charset="0"/>
              </a:rPr>
              <a:t>• Der er faldet dom over skadevolder, eller der er gennem anden retsforfølgning, som dog ikke har ført til tiltalerejsning, fastslået en sikker identitet på skadevolder. </a:t>
            </a:r>
          </a:p>
          <a:p>
            <a:endParaRPr lang="da-DK" sz="1800" b="0" i="0" u="none" strike="noStrike" baseline="0" dirty="0">
              <a:solidFill>
                <a:srgbClr val="000000"/>
              </a:solidFill>
              <a:latin typeface="Verdana" panose="020B0604030504040204" pitchFamily="34" charset="0"/>
            </a:endParaRPr>
          </a:p>
          <a:p>
            <a:pPr marL="0" indent="0">
              <a:buNone/>
            </a:pPr>
            <a:r>
              <a:rPr lang="da-DK" sz="1800" b="0" i="0" u="none" strike="noStrike" baseline="0" dirty="0">
                <a:solidFill>
                  <a:srgbClr val="000000"/>
                </a:solidFill>
                <a:latin typeface="Verdana" panose="020B0604030504040204" pitchFamily="34" charset="0"/>
              </a:rPr>
              <a:t>• Skadelidte har på grund af sin tilstand som følge af tilskadekomsten været ude af stand til at anmelde forholdet rettidigt. </a:t>
            </a:r>
          </a:p>
          <a:p>
            <a:endParaRPr lang="da-DK" sz="1800" b="0" i="0" u="none" strike="noStrike" baseline="0" dirty="0">
              <a:solidFill>
                <a:srgbClr val="000000"/>
              </a:solidFill>
              <a:latin typeface="Verdana" panose="020B0604030504040204" pitchFamily="34" charset="0"/>
            </a:endParaRPr>
          </a:p>
          <a:p>
            <a:pPr marL="0" indent="0">
              <a:buNone/>
            </a:pPr>
            <a:r>
              <a:rPr lang="da-DK" sz="1800" b="0" i="0" u="none" strike="noStrike" baseline="0" dirty="0">
                <a:solidFill>
                  <a:srgbClr val="000000"/>
                </a:solidFill>
                <a:latin typeface="Verdana" panose="020B0604030504040204" pitchFamily="34" charset="0"/>
              </a:rPr>
              <a:t>• Skadelidte har været indlagt på skadestue og/eller hospital de første 72 timer efter tilskadekomsten og har været optaget af lægeundersøgelser og/eller operation det meste af tiden. </a:t>
            </a:r>
          </a:p>
          <a:p>
            <a:endParaRPr lang="da-DK" sz="1800" b="0" i="0" u="none" strike="noStrike" baseline="0" dirty="0">
              <a:solidFill>
                <a:srgbClr val="000000"/>
              </a:solidFill>
              <a:latin typeface="Verdana" panose="020B0604030504040204" pitchFamily="34" charset="0"/>
            </a:endParaRPr>
          </a:p>
          <a:p>
            <a:pPr marL="0" indent="0">
              <a:buNone/>
            </a:pPr>
            <a:r>
              <a:rPr lang="da-DK" sz="1800" b="0" i="0" u="none" strike="noStrike" baseline="0" dirty="0">
                <a:solidFill>
                  <a:srgbClr val="000000"/>
                </a:solidFill>
                <a:latin typeface="Verdana" panose="020B0604030504040204" pitchFamily="34" charset="0"/>
              </a:rPr>
              <a:t>• Skadelidte tror indledningsvis med føje, men fejlagtigt, at der ikke er lidt et tab, eller at tabet kun er bagatelagtigt. </a:t>
            </a:r>
          </a:p>
          <a:p>
            <a:endParaRPr lang="da-DK" sz="1800" b="0" i="0" u="none" strike="noStrike" baseline="0" dirty="0">
              <a:solidFill>
                <a:srgbClr val="000000"/>
              </a:solidFill>
              <a:latin typeface="Verdana" panose="020B0604030504040204" pitchFamily="34" charset="0"/>
            </a:endParaRPr>
          </a:p>
          <a:p>
            <a:pPr marL="0" indent="0">
              <a:buNone/>
            </a:pPr>
            <a:r>
              <a:rPr lang="da-DK" sz="1800" b="0" i="0" u="none" strike="noStrike" baseline="0" dirty="0">
                <a:solidFill>
                  <a:srgbClr val="000000"/>
                </a:solidFill>
                <a:latin typeface="Verdana" panose="020B0604030504040204" pitchFamily="34" charset="0"/>
              </a:rPr>
              <a:t>• Skadelidte går med rimelighed ud fra eller har en berettiget forventning om, at forbrydelsen vil blive anmeldt fra anden side. </a:t>
            </a:r>
          </a:p>
          <a:p>
            <a:pPr algn="l"/>
            <a:endParaRPr lang="da-DK" sz="1800" b="0" i="0" u="none" strike="noStrike" baseline="0" dirty="0">
              <a:solidFill>
                <a:srgbClr val="000000"/>
              </a:solidFill>
              <a:latin typeface="Verdana" panose="020B0604030504040204" pitchFamily="34" charset="0"/>
            </a:endParaRPr>
          </a:p>
          <a:p>
            <a:r>
              <a:rPr lang="da-DK" sz="1800" b="1" i="0" u="none" strike="noStrike" baseline="0" dirty="0">
                <a:solidFill>
                  <a:srgbClr val="000000"/>
                </a:solidFill>
                <a:latin typeface="Verdana" panose="020B0604030504040204" pitchFamily="34" charset="0"/>
              </a:rPr>
              <a:t>Sager vedrørende pædagoger og/eller plejepersonale, der som følge af en straffelovsovertrædelse er kommet til skade i arbejdstiden, og hvor konkrete pædagogiske og/eller behandlingsmæssige hensyn taler imod politianmeldelse. Dokumentation herfor vil normalt kunne foreligge ved en udtalelse fra den ansattes arbejdsgiver, som fastslår, at der foreligger sådanne konkrete hensyn i den pågældende sag. </a:t>
            </a:r>
          </a:p>
          <a:p>
            <a:pPr marL="0" indent="0">
              <a:buNone/>
            </a:pPr>
            <a:endParaRPr lang="da-DK" sz="2400" dirty="0"/>
          </a:p>
        </p:txBody>
      </p:sp>
    </p:spTree>
    <p:extLst>
      <p:ext uri="{BB962C8B-B14F-4D97-AF65-F5344CB8AC3E}">
        <p14:creationId xmlns:p14="http://schemas.microsoft.com/office/powerpoint/2010/main" val="3972794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a:xfrm>
            <a:off x="1179226" y="1594707"/>
            <a:ext cx="9833548" cy="1325563"/>
          </a:xfrm>
        </p:spPr>
        <p:txBody>
          <a:bodyPr anchor="b">
            <a:normAutofit/>
          </a:bodyPr>
          <a:lstStyle/>
          <a:p>
            <a:pPr algn="ctr"/>
            <a:br>
              <a:rPr lang="da-DK" sz="2800" b="0" i="0" u="none" strike="noStrike" baseline="0">
                <a:solidFill>
                  <a:schemeClr val="tx2"/>
                </a:solidFill>
                <a:latin typeface="Calibri" panose="020F0502020204030204" pitchFamily="34" charset="0"/>
              </a:rPr>
            </a:br>
            <a:r>
              <a:rPr lang="da-DK" sz="2800" b="1" i="0" u="none" strike="noStrike" baseline="0">
                <a:solidFill>
                  <a:schemeClr val="tx2"/>
                </a:solidFill>
                <a:latin typeface="Calibri" panose="020F0502020204030204" pitchFamily="34" charset="0"/>
              </a:rPr>
              <a:t>Handleberedskab i forbindelse med arbejdsrelateret vold, trusler og krænkende handlinger fra borgere </a:t>
            </a:r>
            <a:endParaRPr lang="da-DK" sz="2800">
              <a:solidFill>
                <a:schemeClr val="tx2"/>
              </a:solidFill>
            </a:endParaRP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1179226" y="3329677"/>
            <a:ext cx="9833548" cy="2457269"/>
          </a:xfrm>
        </p:spPr>
        <p:txBody>
          <a:bodyPr>
            <a:normAutofit/>
          </a:bodyPr>
          <a:lstStyle/>
          <a:p>
            <a:endParaRPr lang="da-DK" sz="1100" b="0" i="0" u="none" strike="noStrike" baseline="0" dirty="0">
              <a:solidFill>
                <a:schemeClr val="tx2"/>
              </a:solidFill>
              <a:latin typeface="Calibri" panose="020F0502020204030204" pitchFamily="34" charset="0"/>
            </a:endParaRPr>
          </a:p>
          <a:p>
            <a:pPr marL="0" indent="0">
              <a:buNone/>
            </a:pPr>
            <a:r>
              <a:rPr lang="da-DK" sz="1100" b="1" i="0" u="none" strike="noStrike" baseline="0" dirty="0">
                <a:solidFill>
                  <a:schemeClr val="tx2"/>
                </a:solidFill>
                <a:latin typeface="Calibri" panose="020F0502020204030204" pitchFamily="34" charset="0"/>
              </a:rPr>
              <a:t>Hvad gør jeg som leder / medarbejder / kollega ved i forbindelse med arbejdsrelateret vold? </a:t>
            </a:r>
            <a:endParaRPr lang="da-DK" sz="1100" b="0" i="0" u="none" strike="noStrike" baseline="0" dirty="0">
              <a:solidFill>
                <a:schemeClr val="tx2"/>
              </a:solidFill>
              <a:latin typeface="Calibri" panose="020F0502020204030204" pitchFamily="34" charset="0"/>
            </a:endParaRPr>
          </a:p>
          <a:p>
            <a:pPr marL="0" indent="0">
              <a:buNone/>
            </a:pPr>
            <a:r>
              <a:rPr lang="da-DK" sz="1100" b="0" i="0" u="none" strike="noStrike" baseline="0" dirty="0">
                <a:solidFill>
                  <a:schemeClr val="tx2"/>
                </a:solidFill>
                <a:latin typeface="Calibri" panose="020F0502020204030204" pitchFamily="34" charset="0"/>
              </a:rPr>
              <a:t>Kollegial psykisk førstehjælp efter behov og umiddelbart efter episoden: </a:t>
            </a:r>
          </a:p>
          <a:p>
            <a:pPr marL="0" indent="0">
              <a:buNone/>
            </a:pPr>
            <a:r>
              <a:rPr lang="da-DK" sz="1100" b="0" i="0" u="none" strike="noStrike" baseline="0" dirty="0">
                <a:solidFill>
                  <a:schemeClr val="tx2"/>
                </a:solidFill>
                <a:latin typeface="Calibri" panose="020F0502020204030204" pitchFamily="34" charset="0"/>
              </a:rPr>
              <a:t>• Til tilskadekomne og evt. øvrige involverede. Ledsage tilskadekomne til skadestue, hvis det er påkrævet. </a:t>
            </a:r>
          </a:p>
          <a:p>
            <a:pPr marL="0" indent="0">
              <a:buNone/>
            </a:pPr>
            <a:r>
              <a:rPr lang="da-DK" sz="1100" b="0" i="0" u="none" strike="noStrike" baseline="0" dirty="0">
                <a:solidFill>
                  <a:schemeClr val="tx2"/>
                </a:solidFill>
                <a:latin typeface="Calibri" panose="020F0502020204030204" pitchFamily="34" charset="0"/>
              </a:rPr>
              <a:t>• Ledsage tilskadekomne til hjemmet efter behov. </a:t>
            </a:r>
          </a:p>
          <a:p>
            <a:pPr marL="0" indent="0">
              <a:buNone/>
            </a:pPr>
            <a:r>
              <a:rPr lang="da-DK" sz="1100" b="0" i="0" u="none" strike="noStrike" baseline="0" dirty="0">
                <a:solidFill>
                  <a:schemeClr val="tx2"/>
                </a:solidFill>
                <a:latin typeface="Calibri" panose="020F0502020204030204" pitchFamily="34" charset="0"/>
              </a:rPr>
              <a:t>• Leder/ledelsen tager stilling til, evt. i samråd med fx arbejdsmiljørepræsentant om professionel krisehjælp skal tilbydes, Frederiksberg Kommune har aftale med Dansk </a:t>
            </a:r>
            <a:r>
              <a:rPr lang="da-DK" sz="1100" b="0" i="0" u="none" strike="noStrike" baseline="0" dirty="0" err="1">
                <a:solidFill>
                  <a:schemeClr val="tx2"/>
                </a:solidFill>
                <a:latin typeface="Calibri" panose="020F0502020204030204" pitchFamily="34" charset="0"/>
              </a:rPr>
              <a:t>Erhvervspsykologi</a:t>
            </a:r>
            <a:r>
              <a:rPr lang="da-DK" sz="1100" b="0" i="0" u="none" strike="noStrike" baseline="0" dirty="0">
                <a:solidFill>
                  <a:schemeClr val="tx2"/>
                </a:solidFill>
                <a:latin typeface="Calibri" panose="020F0502020204030204" pitchFamily="34" charset="0"/>
              </a:rPr>
              <a:t>. </a:t>
            </a:r>
          </a:p>
          <a:p>
            <a:pPr marL="0" indent="0">
              <a:buNone/>
            </a:pPr>
            <a:r>
              <a:rPr lang="da-DK" sz="1100" b="0" i="0" u="none" strike="noStrike" baseline="0" dirty="0">
                <a:solidFill>
                  <a:schemeClr val="tx2"/>
                </a:solidFill>
                <a:latin typeface="Calibri" panose="020F0502020204030204" pitchFamily="34" charset="0"/>
              </a:rPr>
              <a:t>• Leder/ledelsen sørger for at indkalde afløser for den tilskadekomne, hvis det er nødvendigt. </a:t>
            </a:r>
          </a:p>
          <a:p>
            <a:pPr marL="0" indent="0">
              <a:buNone/>
            </a:pPr>
            <a:r>
              <a:rPr lang="da-DK" sz="1100" b="0" i="0" u="none" strike="noStrike" baseline="0" dirty="0">
                <a:solidFill>
                  <a:schemeClr val="tx2"/>
                </a:solidFill>
                <a:latin typeface="Calibri" panose="020F0502020204030204" pitchFamily="34" charset="0"/>
              </a:rPr>
              <a:t>• Give den tilskadekomne folder med gode råd til den ramte og de pårørende: Din pårørende har været udsat for vold </a:t>
            </a:r>
          </a:p>
          <a:p>
            <a:pPr marL="0" indent="0">
              <a:buNone/>
            </a:pPr>
            <a:endParaRPr lang="da-DK" sz="1100" dirty="0">
              <a:solidFill>
                <a:schemeClr val="tx2"/>
              </a:solidFill>
            </a:endParaRPr>
          </a:p>
        </p:txBody>
      </p:sp>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7251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52A2A-4736-3C51-8EFD-0347BC195EE3}"/>
              </a:ext>
            </a:extLst>
          </p:cNvPr>
          <p:cNvSpPr>
            <a:spLocks noGrp="1"/>
          </p:cNvSpPr>
          <p:nvPr>
            <p:ph type="title"/>
          </p:nvPr>
        </p:nvSpPr>
        <p:spPr/>
        <p:txBody>
          <a:bodyPr/>
          <a:lstStyle/>
          <a:p>
            <a:br>
              <a:rPr lang="da-DK" sz="1800" b="0" i="0" u="none" strike="noStrike" baseline="0" dirty="0">
                <a:solidFill>
                  <a:srgbClr val="000000"/>
                </a:solidFill>
                <a:latin typeface="Calibri" panose="020F0502020204030204" pitchFamily="34" charset="0"/>
              </a:rPr>
            </a:br>
            <a:r>
              <a:rPr lang="da-DK" sz="2400" b="1" i="0" u="none" strike="noStrike" baseline="0" dirty="0">
                <a:solidFill>
                  <a:srgbClr val="000000"/>
                </a:solidFill>
                <a:latin typeface="Calibri" panose="020F0502020204030204" pitchFamily="34" charset="0"/>
              </a:rPr>
              <a:t>Handleberedskab i forbindelse med arbejdsrelateret vold, trusler og krænkende handlinger fra borgere </a:t>
            </a:r>
            <a:endParaRPr lang="da-DK" sz="2400" dirty="0"/>
          </a:p>
        </p:txBody>
      </p:sp>
      <p:sp>
        <p:nvSpPr>
          <p:cNvPr id="3" name="Pladsholder til indhold 2">
            <a:extLst>
              <a:ext uri="{FF2B5EF4-FFF2-40B4-BE49-F238E27FC236}">
                <a16:creationId xmlns:a16="http://schemas.microsoft.com/office/drawing/2014/main" id="{0AEFC89F-F75F-575C-A981-8F25689119BD}"/>
              </a:ext>
            </a:extLst>
          </p:cNvPr>
          <p:cNvSpPr>
            <a:spLocks noGrp="1"/>
          </p:cNvSpPr>
          <p:nvPr>
            <p:ph idx="1"/>
          </p:nvPr>
        </p:nvSpPr>
        <p:spPr>
          <a:xfrm>
            <a:off x="838200" y="2001328"/>
            <a:ext cx="10515600" cy="4491547"/>
          </a:xfrm>
        </p:spPr>
        <p:txBody>
          <a:bodyPr>
            <a:normAutofit/>
          </a:bodyPr>
          <a:lstStyle/>
          <a:p>
            <a:pPr algn="l"/>
            <a:endParaRPr lang="da-DK" sz="1800" b="0" i="0" u="none" strike="noStrike" baseline="0" dirty="0">
              <a:solidFill>
                <a:srgbClr val="000000"/>
              </a:solidFill>
              <a:latin typeface="Calibri" panose="020F0502020204030204" pitchFamily="34" charset="0"/>
            </a:endParaRPr>
          </a:p>
          <a:p>
            <a:pPr marL="0" indent="0">
              <a:buNone/>
            </a:pPr>
            <a:r>
              <a:rPr lang="da-DK" sz="1800" b="1" i="0" u="none" strike="noStrike" baseline="0" dirty="0">
                <a:solidFill>
                  <a:srgbClr val="000000"/>
                </a:solidFill>
                <a:latin typeface="Calibri" panose="020F0502020204030204" pitchFamily="34" charset="0"/>
              </a:rPr>
              <a:t>Hvad gør jeg som leder efter episoden? Anmeldelse af arbejdsrelateret vold </a:t>
            </a:r>
            <a:endParaRPr lang="da-DK" sz="1800" b="0" i="0" u="none" strike="noStrike" baseline="0" dirty="0">
              <a:solidFill>
                <a:srgbClr val="000000"/>
              </a:solidFill>
              <a:latin typeface="Calibri" panose="020F0502020204030204" pitchFamily="34" charset="0"/>
            </a:endParaRPr>
          </a:p>
          <a:p>
            <a:pPr marL="0" indent="0">
              <a:buNone/>
            </a:pPr>
            <a:r>
              <a:rPr lang="da-DK" sz="1800" b="0" i="0" u="none" strike="noStrike" baseline="0" dirty="0">
                <a:solidFill>
                  <a:srgbClr val="000000"/>
                </a:solidFill>
                <a:latin typeface="Calibri" panose="020F0502020204030204" pitchFamily="34" charset="0"/>
              </a:rPr>
              <a:t>• Som leder har du pligt til at anmelde episoden som en arbejdsulykke i </a:t>
            </a:r>
            <a:r>
              <a:rPr lang="da-DK" sz="1800" b="0" i="0" u="none" strike="noStrike" baseline="0" dirty="0" err="1">
                <a:solidFill>
                  <a:srgbClr val="000000"/>
                </a:solidFill>
                <a:latin typeface="Calibri" panose="020F0502020204030204" pitchFamily="34" charset="0"/>
              </a:rPr>
              <a:t>SafetyNet</a:t>
            </a:r>
            <a:r>
              <a:rPr lang="da-DK" sz="1800" b="0" i="0" u="none" strike="noStrike" baseline="0" dirty="0">
                <a:solidFill>
                  <a:srgbClr val="000000"/>
                </a:solidFill>
                <a:latin typeface="Calibri" panose="020F0502020204030204" pitchFamily="34" charset="0"/>
              </a:rPr>
              <a:t> indenfor 14 dage, hvis der er fravær ud over tilskadekomstdagen. </a:t>
            </a:r>
          </a:p>
          <a:p>
            <a:pPr marL="0" indent="0">
              <a:buNone/>
            </a:pPr>
            <a:r>
              <a:rPr lang="da-DK" sz="1800" b="0" i="0" u="none" strike="noStrike" baseline="0" dirty="0">
                <a:solidFill>
                  <a:srgbClr val="000000"/>
                </a:solidFill>
                <a:latin typeface="Calibri" panose="020F0502020204030204" pitchFamily="34" charset="0"/>
              </a:rPr>
              <a:t>• Hvis der ikke har været fravær, registreres episoden i </a:t>
            </a:r>
            <a:r>
              <a:rPr lang="da-DK" sz="1800" b="0" i="0" u="none" strike="noStrike" baseline="0" dirty="0" err="1">
                <a:solidFill>
                  <a:srgbClr val="000000"/>
                </a:solidFill>
                <a:latin typeface="Calibri" panose="020F0502020204030204" pitchFamily="34" charset="0"/>
              </a:rPr>
              <a:t>SafetyNet</a:t>
            </a:r>
            <a:r>
              <a:rPr lang="da-DK" sz="1800" b="0" i="0" u="none" strike="noStrike" baseline="0" dirty="0">
                <a:solidFill>
                  <a:srgbClr val="000000"/>
                </a:solidFill>
                <a:latin typeface="Calibri" panose="020F0502020204030204" pitchFamily="34" charset="0"/>
              </a:rPr>
              <a:t> Single Sign On systemet. </a:t>
            </a:r>
          </a:p>
          <a:p>
            <a:pPr marL="0" indent="0">
              <a:buNone/>
            </a:pPr>
            <a:r>
              <a:rPr lang="da-DK" sz="1800" b="0" i="0" u="none" strike="noStrike" baseline="0" dirty="0">
                <a:solidFill>
                  <a:srgbClr val="000000"/>
                </a:solidFill>
                <a:latin typeface="Calibri" panose="020F0502020204030204" pitchFamily="34" charset="0"/>
              </a:rPr>
              <a:t>• Som leder har du pligt til indenfor 72 timer, at politianmelde episoder der falder ind under straffelovens betydning og som der ikke kan dispenseres for. </a:t>
            </a:r>
          </a:p>
          <a:p>
            <a:endParaRPr lang="da-DK" sz="1800" b="0" i="0" u="none" strike="noStrike" baseline="0" dirty="0">
              <a:solidFill>
                <a:srgbClr val="000000"/>
              </a:solidFill>
              <a:latin typeface="Calibri" panose="020F0502020204030204" pitchFamily="34" charset="0"/>
            </a:endParaRPr>
          </a:p>
          <a:p>
            <a:pPr marL="0" indent="0">
              <a:buNone/>
            </a:pPr>
            <a:r>
              <a:rPr lang="da-DK" sz="1800" b="1" i="0" u="none" strike="noStrike" baseline="0" dirty="0">
                <a:solidFill>
                  <a:srgbClr val="000000"/>
                </a:solidFill>
                <a:latin typeface="Calibri" panose="020F0502020204030204" pitchFamily="34" charset="0"/>
              </a:rPr>
              <a:t>Hvad gør leder og arbejdsmiljørepræsentanten (arbejdsmiljøgruppen)? </a:t>
            </a:r>
            <a:r>
              <a:rPr lang="da-DK" sz="1800" b="0" i="0" u="none" strike="noStrike" baseline="0" dirty="0">
                <a:solidFill>
                  <a:srgbClr val="000000"/>
                </a:solidFill>
                <a:latin typeface="Calibri" panose="020F0502020204030204" pitchFamily="34" charset="0"/>
              </a:rPr>
              <a:t>Arbejdsmiljøgruppen gennemgår hændelsen med henblik på at undgå gentagelse og forebygge fremad rettet. </a:t>
            </a:r>
          </a:p>
          <a:p>
            <a:pPr marL="0" indent="0">
              <a:buNone/>
            </a:pPr>
            <a:r>
              <a:rPr lang="da-DK" sz="1800" b="0" i="0" u="none" strike="noStrike" baseline="0" dirty="0">
                <a:solidFill>
                  <a:srgbClr val="000000"/>
                </a:solidFill>
                <a:latin typeface="Calibri" panose="020F0502020204030204" pitchFamily="34" charset="0"/>
              </a:rPr>
              <a:t>• Arbejdsmiljøgruppen informerer arbejdspladsen om episoden og hvilke umiddelbare tiltag der tages for at forhindre gentagelser, efter en konkret vurdering. </a:t>
            </a:r>
          </a:p>
          <a:p>
            <a:pPr marL="0" indent="0">
              <a:buNone/>
            </a:pPr>
            <a:endParaRPr lang="da-DK" sz="2400" dirty="0"/>
          </a:p>
        </p:txBody>
      </p:sp>
    </p:spTree>
    <p:extLst>
      <p:ext uri="{BB962C8B-B14F-4D97-AF65-F5344CB8AC3E}">
        <p14:creationId xmlns:p14="http://schemas.microsoft.com/office/powerpoint/2010/main" val="22483757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a:xfrm>
            <a:off x="1383564" y="348865"/>
            <a:ext cx="9718111" cy="1576446"/>
          </a:xfrm>
        </p:spPr>
        <p:txBody>
          <a:bodyPr anchor="ctr">
            <a:normAutofit/>
          </a:bodyPr>
          <a:lstStyle/>
          <a:p>
            <a:br>
              <a:rPr lang="da-DK" sz="3400" b="0" i="0" u="none" strike="noStrike" baseline="0">
                <a:solidFill>
                  <a:srgbClr val="FFFFFF"/>
                </a:solidFill>
                <a:latin typeface="Calibri" panose="020F0502020204030204" pitchFamily="34" charset="0"/>
              </a:rPr>
            </a:br>
            <a:r>
              <a:rPr lang="da-DK" sz="3400" b="0" i="0" u="none" strike="noStrike" baseline="0">
                <a:solidFill>
                  <a:srgbClr val="FFFFFF"/>
                </a:solidFill>
                <a:latin typeface="Calibri" panose="020F0502020204030204" pitchFamily="34" charset="0"/>
              </a:rPr>
              <a:t> </a:t>
            </a:r>
            <a:r>
              <a:rPr lang="da-DK" sz="3400" b="1" i="0" u="none" strike="noStrike" baseline="0">
                <a:solidFill>
                  <a:srgbClr val="FFFFFF"/>
                </a:solidFill>
                <a:latin typeface="Calibri" panose="020F0502020204030204" pitchFamily="34" charset="0"/>
              </a:rPr>
              <a:t>Krænkende handlinger – overordnet retningslinje - indledning </a:t>
            </a:r>
            <a:endParaRPr lang="da-DK" sz="3400">
              <a:solidFill>
                <a:srgbClr val="FFFFFF"/>
              </a:solidFill>
            </a:endParaRPr>
          </a:p>
        </p:txBody>
      </p:sp>
      <p:graphicFrame>
        <p:nvGraphicFramePr>
          <p:cNvPr id="5" name="Pladsholder til indhold 2">
            <a:extLst>
              <a:ext uri="{FF2B5EF4-FFF2-40B4-BE49-F238E27FC236}">
                <a16:creationId xmlns:a16="http://schemas.microsoft.com/office/drawing/2014/main" id="{2A6D1E9D-38B3-1090-A27E-AA22E0A31294}"/>
              </a:ext>
            </a:extLst>
          </p:cNvPr>
          <p:cNvGraphicFramePr>
            <a:graphicFrameLocks noGrp="1"/>
          </p:cNvGraphicFramePr>
          <p:nvPr>
            <p:ph idx="1"/>
            <p:extLst>
              <p:ext uri="{D42A27DB-BD31-4B8C-83A1-F6EECF244321}">
                <p14:modId xmlns:p14="http://schemas.microsoft.com/office/powerpoint/2010/main" val="241278898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8146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p:txBody>
          <a:bodyPr/>
          <a:lstStyle/>
          <a:p>
            <a:br>
              <a:rPr lang="da-DK" sz="1800" b="0" i="0" u="none" strike="noStrike" baseline="0" dirty="0">
                <a:solidFill>
                  <a:srgbClr val="000000"/>
                </a:solidFill>
                <a:latin typeface="Calibri" panose="020F0502020204030204" pitchFamily="34" charset="0"/>
              </a:rPr>
            </a:br>
            <a:r>
              <a:rPr lang="da-DK" sz="2400" b="1" i="0" u="none" strike="noStrike" baseline="0" dirty="0">
                <a:solidFill>
                  <a:srgbClr val="000000"/>
                </a:solidFill>
                <a:latin typeface="Calibri" panose="020F0502020204030204" pitchFamily="34" charset="0"/>
              </a:rPr>
              <a:t>Frederiksberg Kommunes retningslinje for krænkende handlinger (chikane, seksuel chikane, mobning m.v.) internt på arbejdspladsen. </a:t>
            </a:r>
            <a:endParaRPr lang="da-DK" sz="2400" dirty="0"/>
          </a:p>
        </p:txBody>
      </p:sp>
      <p:sp>
        <p:nvSpPr>
          <p:cNvPr id="3" name="Pladsholder til indhold 2">
            <a:extLst>
              <a:ext uri="{FF2B5EF4-FFF2-40B4-BE49-F238E27FC236}">
                <a16:creationId xmlns:a16="http://schemas.microsoft.com/office/drawing/2014/main" id="{F5F4623B-30EC-2A48-231B-F5AB5C24C9BE}"/>
              </a:ext>
            </a:extLst>
          </p:cNvPr>
          <p:cNvSpPr>
            <a:spLocks noGrp="1"/>
          </p:cNvSpPr>
          <p:nvPr>
            <p:ph idx="1"/>
          </p:nvPr>
        </p:nvSpPr>
        <p:spPr/>
        <p:txBody>
          <a:bodyPr>
            <a:normAutofit fontScale="92500" lnSpcReduction="20000"/>
          </a:bodyPr>
          <a:lstStyle/>
          <a:p>
            <a:pPr marL="0" indent="0">
              <a:buNone/>
            </a:pPr>
            <a:r>
              <a:rPr lang="da-DK" sz="1800" b="1" i="0" u="none" strike="noStrike" baseline="0" dirty="0">
                <a:solidFill>
                  <a:srgbClr val="000000"/>
                </a:solidFill>
                <a:latin typeface="Calibri" panose="020F0502020204030204" pitchFamily="34" charset="0"/>
              </a:rPr>
              <a:t>Krænkende handlinger i form af chikane</a:t>
            </a:r>
          </a:p>
          <a:p>
            <a:pPr marL="0" indent="0">
              <a:buNone/>
            </a:pPr>
            <a:r>
              <a:rPr lang="da-DK" sz="1800" b="0" i="0" u="none" strike="noStrike" baseline="0" dirty="0">
                <a:solidFill>
                  <a:srgbClr val="000000"/>
                </a:solidFill>
                <a:latin typeface="Calibri" panose="020F0502020204030204" pitchFamily="34" charset="0"/>
              </a:rPr>
              <a:t>er alle former for uønsket verbal, ikke-verbal eller fysisk adfærd som skaber et truende, fjendtligt, nedværdigende, ydmygende eller ubehageligt miljø. </a:t>
            </a:r>
          </a:p>
          <a:p>
            <a:pPr marL="0" indent="0">
              <a:buNone/>
            </a:pPr>
            <a:r>
              <a:rPr lang="da-DK" sz="1800" b="1" i="0" u="none" strike="noStrike" baseline="0" dirty="0">
                <a:solidFill>
                  <a:srgbClr val="000000"/>
                </a:solidFill>
                <a:latin typeface="Calibri" panose="020F0502020204030204" pitchFamily="34" charset="0"/>
              </a:rPr>
              <a:t>Krænkende handlinger i form af seksuel chikane</a:t>
            </a:r>
          </a:p>
          <a:p>
            <a:pPr marL="0" indent="0">
              <a:buNone/>
            </a:pPr>
            <a:r>
              <a:rPr lang="da-DK" sz="1800" b="0" i="0" u="none" strike="noStrike" baseline="0" dirty="0">
                <a:solidFill>
                  <a:srgbClr val="000000"/>
                </a:solidFill>
                <a:latin typeface="Calibri" panose="020F0502020204030204" pitchFamily="34" charset="0"/>
              </a:rPr>
              <a:t>er alle former for uønsket verbal, ikke-verbal eller fysisk adfærd med seksuelle undertoner, som krænker en persons værdighed, navnlig ved at skabe et truende, fjendtligt, nedværdigende, ydmygende eller ubehageligt miljø – både fysisk og psykisk. </a:t>
            </a:r>
          </a:p>
          <a:p>
            <a:pPr marL="0" indent="0">
              <a:buNone/>
            </a:pPr>
            <a:r>
              <a:rPr lang="da-DK" sz="1800" b="1" i="0" u="none" strike="noStrike" baseline="0" dirty="0">
                <a:solidFill>
                  <a:srgbClr val="000000"/>
                </a:solidFill>
                <a:latin typeface="Calibri" panose="020F0502020204030204" pitchFamily="34" charset="0"/>
              </a:rPr>
              <a:t>Krænkende handlinger i form af mobning </a:t>
            </a:r>
            <a:endParaRPr lang="da-DK" sz="1800" b="0" i="0" u="none" strike="noStrike" baseline="0" dirty="0">
              <a:solidFill>
                <a:srgbClr val="000000"/>
              </a:solidFill>
              <a:latin typeface="Calibri" panose="020F0502020204030204" pitchFamily="34" charset="0"/>
            </a:endParaRPr>
          </a:p>
          <a:p>
            <a:pPr marL="0" indent="0">
              <a:buNone/>
            </a:pPr>
            <a:r>
              <a:rPr lang="da-DK" sz="1800" b="0" i="0" u="none" strike="noStrike" baseline="0" dirty="0">
                <a:solidFill>
                  <a:srgbClr val="000000"/>
                </a:solidFill>
                <a:latin typeface="Calibri" panose="020F0502020204030204" pitchFamily="34" charset="0"/>
              </a:rPr>
              <a:t>Mobning er udtryk for manglende tolerance og udvisning af ringeagt for andre mennesker. Mobning er en adfærd, der kan være med til at ødelægge et andet menneskes selvrespekt og selvværd. </a:t>
            </a:r>
          </a:p>
          <a:p>
            <a:pPr marL="0" indent="0">
              <a:buNone/>
            </a:pPr>
            <a:r>
              <a:rPr lang="da-DK" sz="1800" b="0" i="0" u="none" strike="noStrike" baseline="0" dirty="0">
                <a:solidFill>
                  <a:srgbClr val="000000"/>
                </a:solidFill>
                <a:latin typeface="Calibri" panose="020F0502020204030204" pitchFamily="34" charset="0"/>
              </a:rPr>
              <a:t>Der er tale om mobning, når en eller flere personer regelmæssigt og over længere tid - eller gentagne gange på grov vis - udsætter en eller flere andre personer for krænkende handlinger, som vedkommende opfatter som sårende eller nedværdigende. De krænkende handlinger bliver dog først til mobning, når de personer, som de rettes mod, ikke er i stand til at forsvare sig effektivt imod dem. </a:t>
            </a:r>
          </a:p>
          <a:p>
            <a:pPr marL="0" indent="0">
              <a:buNone/>
            </a:pPr>
            <a:r>
              <a:rPr lang="da-DK" sz="1800" b="0" i="0" u="none" strike="noStrike" baseline="0" dirty="0">
                <a:solidFill>
                  <a:srgbClr val="000000"/>
                </a:solidFill>
                <a:latin typeface="Calibri" panose="020F0502020204030204" pitchFamily="34" charset="0"/>
              </a:rPr>
              <a:t>Det, der endvidere adskiller mobning fra andre måder at krænke på, er, at det altid er den eller de samme personer eller grupper af personer, der systematisk udsættes for de krænkende handlinger. Ligesom det ofte er den eller de samme personer, der udøver de krænkende handlinger. </a:t>
            </a:r>
            <a:endParaRPr lang="da-DK" dirty="0"/>
          </a:p>
        </p:txBody>
      </p:sp>
    </p:spTree>
    <p:extLst>
      <p:ext uri="{BB962C8B-B14F-4D97-AF65-F5344CB8AC3E}">
        <p14:creationId xmlns:p14="http://schemas.microsoft.com/office/powerpoint/2010/main" val="3156243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p:txBody>
          <a:bodyPr/>
          <a:lstStyle/>
          <a:p>
            <a:br>
              <a:rPr lang="da-DK" sz="1800" b="0" i="0" u="none" strike="noStrike" baseline="0" dirty="0">
                <a:solidFill>
                  <a:srgbClr val="000000"/>
                </a:solidFill>
                <a:latin typeface="Calibri" panose="020F0502020204030204" pitchFamily="34" charset="0"/>
              </a:rPr>
            </a:br>
            <a:r>
              <a:rPr lang="da-DK" sz="2400" b="1" i="0" u="none" strike="noStrike" baseline="0" dirty="0">
                <a:solidFill>
                  <a:srgbClr val="000000"/>
                </a:solidFill>
                <a:latin typeface="Calibri" panose="020F0502020204030204" pitchFamily="34" charset="0"/>
              </a:rPr>
              <a:t>Leders og medarbejders ansvar </a:t>
            </a:r>
            <a:endParaRPr lang="da-DK" sz="2400" dirty="0"/>
          </a:p>
        </p:txBody>
      </p:sp>
      <p:sp>
        <p:nvSpPr>
          <p:cNvPr id="3" name="Pladsholder til indhold 2">
            <a:extLst>
              <a:ext uri="{FF2B5EF4-FFF2-40B4-BE49-F238E27FC236}">
                <a16:creationId xmlns:a16="http://schemas.microsoft.com/office/drawing/2014/main" id="{F5F4623B-30EC-2A48-231B-F5AB5C24C9BE}"/>
              </a:ext>
            </a:extLst>
          </p:cNvPr>
          <p:cNvSpPr>
            <a:spLocks noGrp="1"/>
          </p:cNvSpPr>
          <p:nvPr>
            <p:ph idx="1"/>
          </p:nvPr>
        </p:nvSpPr>
        <p:spPr/>
        <p:txBody>
          <a:bodyPr>
            <a:normAutofit/>
          </a:bodyPr>
          <a:lstStyle/>
          <a:p>
            <a:pPr marL="0" indent="0">
              <a:buNone/>
            </a:pPr>
            <a:r>
              <a:rPr lang="da-DK" sz="1800" b="0" i="0" u="none" strike="noStrike" baseline="0" dirty="0">
                <a:solidFill>
                  <a:srgbClr val="000000"/>
                </a:solidFill>
                <a:latin typeface="Calibri" panose="020F0502020204030204" pitchFamily="34" charset="0"/>
              </a:rPr>
              <a:t>Alle medarbejdere og ledere har et ansvar for: </a:t>
            </a:r>
          </a:p>
          <a:p>
            <a:pPr marL="0" indent="0">
              <a:buNone/>
            </a:pPr>
            <a:r>
              <a:rPr lang="da-DK" sz="1800" b="0" i="0" u="none" strike="noStrike" baseline="0" dirty="0">
                <a:solidFill>
                  <a:srgbClr val="000000"/>
                </a:solidFill>
                <a:latin typeface="Calibri" panose="020F0502020204030204" pitchFamily="34" charset="0"/>
              </a:rPr>
              <a:t>• At krænkende handlinger ikke finder sted </a:t>
            </a:r>
          </a:p>
          <a:p>
            <a:pPr marL="0" indent="0">
              <a:buNone/>
            </a:pPr>
            <a:r>
              <a:rPr lang="da-DK" sz="1800" b="0" i="0" u="none" strike="noStrike" baseline="0" dirty="0">
                <a:solidFill>
                  <a:srgbClr val="000000"/>
                </a:solidFill>
                <a:latin typeface="Calibri" panose="020F0502020204030204" pitchFamily="34" charset="0"/>
              </a:rPr>
              <a:t>• At gøre opmærksom på hvis det sker </a:t>
            </a:r>
          </a:p>
          <a:p>
            <a:pPr marL="0" indent="0">
              <a:buNone/>
            </a:pPr>
            <a:r>
              <a:rPr lang="da-DK" sz="1800" b="0" i="0" u="none" strike="noStrike" baseline="0" dirty="0">
                <a:solidFill>
                  <a:srgbClr val="000000"/>
                </a:solidFill>
                <a:latin typeface="Calibri" panose="020F0502020204030204" pitchFamily="34" charset="0"/>
              </a:rPr>
              <a:t>• Generelt medvirke til en ordentlig og professionel omgangstone på arbejdspladsen </a:t>
            </a:r>
          </a:p>
          <a:p>
            <a:pPr marL="0" indent="0">
              <a:buNone/>
            </a:pPr>
            <a:r>
              <a:rPr lang="da-DK" sz="1800" b="0" i="0" u="none" strike="noStrike" baseline="0" dirty="0">
                <a:solidFill>
                  <a:srgbClr val="000000"/>
                </a:solidFill>
                <a:latin typeface="Calibri" panose="020F0502020204030204" pitchFamily="34" charset="0"/>
              </a:rPr>
              <a:t>• Lederne skal varetager deres særlige ansvar for at sikre et godt psykosocialt arbejdsmiljø inden for deres område. </a:t>
            </a:r>
          </a:p>
          <a:p>
            <a:endParaRPr lang="da-DK" sz="1800" b="0" i="0" u="none" strike="noStrike" baseline="0" dirty="0">
              <a:solidFill>
                <a:srgbClr val="000000"/>
              </a:solidFill>
              <a:latin typeface="Calibri" panose="020F0502020204030204" pitchFamily="34" charset="0"/>
            </a:endParaRPr>
          </a:p>
          <a:p>
            <a:pPr marL="0" indent="0">
              <a:buNone/>
            </a:pPr>
            <a:r>
              <a:rPr lang="da-DK" sz="1800" b="1" i="0" u="none" strike="noStrike" baseline="0" dirty="0">
                <a:solidFill>
                  <a:srgbClr val="000000"/>
                </a:solidFill>
                <a:latin typeface="Calibri" panose="020F0502020204030204" pitchFamily="34" charset="0"/>
              </a:rPr>
              <a:t>Ledelsen har som en rollemodel et særligt ansvar for at gå forrest og sikre, at oplevelsen af krænkende handlinger bliver taget alvorligt og håndteret med fokus på alle parter i sagen. </a:t>
            </a:r>
            <a:endParaRPr lang="da-DK" b="1" dirty="0"/>
          </a:p>
        </p:txBody>
      </p:sp>
    </p:spTree>
    <p:extLst>
      <p:ext uri="{BB962C8B-B14F-4D97-AF65-F5344CB8AC3E}">
        <p14:creationId xmlns:p14="http://schemas.microsoft.com/office/powerpoint/2010/main" val="2722611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p:txBody>
          <a:bodyPr/>
          <a:lstStyle/>
          <a:p>
            <a:br>
              <a:rPr lang="da-DK" sz="1800" b="0" i="0" u="none" strike="noStrike" baseline="0" dirty="0">
                <a:solidFill>
                  <a:srgbClr val="000000"/>
                </a:solidFill>
                <a:latin typeface="Calibri" panose="020F0502020204030204" pitchFamily="34" charset="0"/>
              </a:rPr>
            </a:br>
            <a:r>
              <a:rPr lang="da-DK" sz="1800" b="1" i="0" u="none" strike="noStrike" baseline="0" dirty="0">
                <a:solidFill>
                  <a:srgbClr val="000000"/>
                </a:solidFill>
                <a:latin typeface="Calibri" panose="020F0502020204030204" pitchFamily="34" charset="0"/>
              </a:rPr>
              <a:t>MED-organisationens ansvar </a:t>
            </a:r>
            <a:endParaRPr lang="da-DK" dirty="0"/>
          </a:p>
        </p:txBody>
      </p:sp>
      <p:sp>
        <p:nvSpPr>
          <p:cNvPr id="3" name="Pladsholder til indhold 2">
            <a:extLst>
              <a:ext uri="{FF2B5EF4-FFF2-40B4-BE49-F238E27FC236}">
                <a16:creationId xmlns:a16="http://schemas.microsoft.com/office/drawing/2014/main" id="{F5F4623B-30EC-2A48-231B-F5AB5C24C9BE}"/>
              </a:ext>
            </a:extLst>
          </p:cNvPr>
          <p:cNvSpPr>
            <a:spLocks noGrp="1"/>
          </p:cNvSpPr>
          <p:nvPr>
            <p:ph idx="1"/>
          </p:nvPr>
        </p:nvSpPr>
        <p:spPr/>
        <p:txBody>
          <a:bodyPr>
            <a:normAutofit fontScale="92500" lnSpcReduction="10000"/>
          </a:bodyPr>
          <a:lstStyle/>
          <a:p>
            <a:pPr marL="0" indent="0">
              <a:buNone/>
            </a:pPr>
            <a:r>
              <a:rPr lang="da-DK" sz="1800" b="1" i="0" u="none" strike="noStrike" baseline="0" dirty="0">
                <a:solidFill>
                  <a:srgbClr val="000000"/>
                </a:solidFill>
                <a:latin typeface="Calibri" panose="020F0502020204030204" pitchFamily="34" charset="0"/>
              </a:rPr>
              <a:t>Det enkelte lokal-MED skal i forhold til forebyggelse og identifikation sikre at</a:t>
            </a:r>
            <a:r>
              <a:rPr lang="da-DK" sz="1800" b="0" i="0" u="none" strike="noStrike" baseline="0" dirty="0">
                <a:solidFill>
                  <a:srgbClr val="000000"/>
                </a:solidFill>
                <a:latin typeface="Calibri" panose="020F0502020204030204" pitchFamily="34" charset="0"/>
              </a:rPr>
              <a:t>: </a:t>
            </a:r>
          </a:p>
          <a:p>
            <a:pPr marL="0" indent="0">
              <a:buNone/>
            </a:pPr>
            <a:r>
              <a:rPr lang="da-DK" sz="1800" b="0" i="0" u="none" strike="noStrike" baseline="0" dirty="0">
                <a:solidFill>
                  <a:srgbClr val="000000"/>
                </a:solidFill>
                <a:latin typeface="Calibri" panose="020F0502020204030204" pitchFamily="34" charset="0"/>
              </a:rPr>
              <a:t>• Omsætte denne retningslinje for krænkende handlinger, til det lokale behov </a:t>
            </a:r>
          </a:p>
          <a:p>
            <a:pPr marL="0" indent="0">
              <a:buNone/>
            </a:pPr>
            <a:r>
              <a:rPr lang="da-DK" sz="1800" b="0" i="0" u="none" strike="noStrike" baseline="0" dirty="0">
                <a:solidFill>
                  <a:srgbClr val="000000"/>
                </a:solidFill>
                <a:latin typeface="Calibri" panose="020F0502020204030204" pitchFamily="34" charset="0"/>
              </a:rPr>
              <a:t>• Arbejdspladsen vurderer og kortlægger omfanget af krænkende handlinger, hvilket kan ske gennem APV, trivselsmålinger eller anden form for kortlægning. </a:t>
            </a:r>
          </a:p>
          <a:p>
            <a:pPr marL="0" indent="0">
              <a:buNone/>
            </a:pPr>
            <a:r>
              <a:rPr lang="da-DK" sz="1800" b="0" i="0" u="none" strike="noStrike" baseline="0" dirty="0">
                <a:solidFill>
                  <a:srgbClr val="000000"/>
                </a:solidFill>
                <a:latin typeface="Calibri" panose="020F0502020204030204" pitchFamily="34" charset="0"/>
              </a:rPr>
              <a:t>• MED-udvalget i samarbejde med arbejdsmiljøgrupperne overordnet, drøfter omfanget af krænkende handlinger, med henblik på at finde relevante forebyggelsestiltag og vurdere om de valgte tiltag er effektive, f.eks. i forbindelse med APV, trivselsmålinger og den årlige arbejdsmiljødrøftelse. </a:t>
            </a:r>
          </a:p>
          <a:p>
            <a:pPr marL="0" indent="0" algn="l">
              <a:buNone/>
            </a:pPr>
            <a:r>
              <a:rPr lang="da-DK" sz="1800" b="1" i="0" u="none" strike="noStrike" baseline="0" dirty="0">
                <a:solidFill>
                  <a:srgbClr val="000000"/>
                </a:solidFill>
                <a:latin typeface="Calibri" panose="020F0502020204030204" pitchFamily="34" charset="0"/>
              </a:rPr>
              <a:t>skal MED-udvalget sikre at der på arbejdspladsen sker forebyggende tiltag mod krænkende handlinger, ved f.eks. at: </a:t>
            </a:r>
            <a:endParaRPr lang="da-DK" sz="1800" b="1" i="0" u="none" strike="noStrike" baseline="0" dirty="0">
              <a:solidFill>
                <a:srgbClr val="000000"/>
              </a:solidFill>
              <a:latin typeface="Symbol" panose="05050102010706020507" pitchFamily="18" charset="2"/>
            </a:endParaRPr>
          </a:p>
          <a:p>
            <a:r>
              <a:rPr lang="da-DK" sz="1800" b="0" i="0" u="none" strike="noStrike" baseline="0" dirty="0">
                <a:solidFill>
                  <a:srgbClr val="000000"/>
                </a:solidFill>
                <a:latin typeface="Calibri" panose="020F0502020204030204" pitchFamily="34" charset="0"/>
              </a:rPr>
              <a:t>Udvikle en organisationskultur med normer og værdier, som aktivt modvirker krænkende handlinger, herunder mobning og seksuel chikane. Det kræver, at hele arbejdspladsen - især ledelsen - har klare og synlige værdier og holdninger, som formidles både i målsætninger, regler og i praktisk handling. </a:t>
            </a:r>
          </a:p>
          <a:p>
            <a:r>
              <a:rPr lang="da-DK" sz="1800" b="0" i="0" u="none" strike="noStrike" baseline="0" dirty="0">
                <a:solidFill>
                  <a:srgbClr val="000000"/>
                </a:solidFill>
                <a:latin typeface="Calibri" panose="020F0502020204030204" pitchFamily="34" charset="0"/>
              </a:rPr>
              <a:t>Ledere, medarbejdere, tillidsrepræsentanter og arbejdsmiljørepræsentanter, tager ansvar for at bidrage til god trivsel, gode samarbejdsrelationer, en respektfuld omgangstone og tryghed på arbejdspladsen. </a:t>
            </a:r>
          </a:p>
          <a:p>
            <a:r>
              <a:rPr lang="da-DK" sz="1800" b="0" i="0" u="none" strike="noStrike" baseline="0" dirty="0">
                <a:solidFill>
                  <a:srgbClr val="000000"/>
                </a:solidFill>
                <a:latin typeface="Calibri" panose="020F0502020204030204" pitchFamily="34" charset="0"/>
              </a:rPr>
              <a:t>Der løbende arbejdes systematisk og forbyggende, herunder tæt opfølgning ift. håndtering af krænkende handlinger. </a:t>
            </a:r>
          </a:p>
          <a:p>
            <a:endParaRPr lang="da-DK"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681808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4419802-EF9A-3E0F-C0D1-83F001142E0A}"/>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Organiserings pjece Frederiksberg</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descr="Et billede, der indeholder tekst, tøj, Ansigt, person&#10;&#10;Automatisk genereret beskrivelse">
            <a:extLst>
              <a:ext uri="{FF2B5EF4-FFF2-40B4-BE49-F238E27FC236}">
                <a16:creationId xmlns:a16="http://schemas.microsoft.com/office/drawing/2014/main" id="{A17FA83C-A837-0BD9-5B4E-A717D97790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8956" y="666728"/>
            <a:ext cx="3703072" cy="5465791"/>
          </a:xfrm>
          <a:prstGeom prst="rect">
            <a:avLst/>
          </a:prstGeom>
        </p:spPr>
      </p:pic>
    </p:spTree>
    <p:extLst>
      <p:ext uri="{BB962C8B-B14F-4D97-AF65-F5344CB8AC3E}">
        <p14:creationId xmlns:p14="http://schemas.microsoft.com/office/powerpoint/2010/main" val="37057116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p:txBody>
          <a:bodyPr/>
          <a:lstStyle/>
          <a:p>
            <a:br>
              <a:rPr lang="da-DK" sz="1800" b="0" i="0" u="none" strike="noStrike" baseline="0" dirty="0">
                <a:solidFill>
                  <a:srgbClr val="000000"/>
                </a:solidFill>
                <a:latin typeface="Calibri" panose="020F0502020204030204" pitchFamily="34" charset="0"/>
              </a:rPr>
            </a:br>
            <a:r>
              <a:rPr lang="da-DK" sz="1800" b="1" i="0" u="none" strike="noStrike" baseline="0" dirty="0">
                <a:solidFill>
                  <a:srgbClr val="000000"/>
                </a:solidFill>
                <a:latin typeface="Calibri" panose="020F0502020204030204" pitchFamily="34" charset="0"/>
              </a:rPr>
              <a:t>Anmeldelse af krænkende handlinger som arbejdsulykke </a:t>
            </a:r>
            <a:endParaRPr lang="da-DK" dirty="0"/>
          </a:p>
        </p:txBody>
      </p:sp>
      <p:sp>
        <p:nvSpPr>
          <p:cNvPr id="3" name="Pladsholder til indhold 2">
            <a:extLst>
              <a:ext uri="{FF2B5EF4-FFF2-40B4-BE49-F238E27FC236}">
                <a16:creationId xmlns:a16="http://schemas.microsoft.com/office/drawing/2014/main" id="{F5F4623B-30EC-2A48-231B-F5AB5C24C9BE}"/>
              </a:ext>
            </a:extLst>
          </p:cNvPr>
          <p:cNvSpPr>
            <a:spLocks noGrp="1"/>
          </p:cNvSpPr>
          <p:nvPr>
            <p:ph idx="1"/>
          </p:nvPr>
        </p:nvSpPr>
        <p:spPr/>
        <p:txBody>
          <a:bodyPr>
            <a:normAutofit/>
          </a:bodyPr>
          <a:lstStyle/>
          <a:p>
            <a:pPr algn="l"/>
            <a:endParaRPr lang="da-DK" sz="1800" b="0" i="0" u="none" strike="noStrike" baseline="0" dirty="0">
              <a:solidFill>
                <a:srgbClr val="000000"/>
              </a:solidFill>
              <a:latin typeface="Symbol" panose="05050102010706020507" pitchFamily="18" charset="2"/>
            </a:endParaRPr>
          </a:p>
          <a:p>
            <a:r>
              <a:rPr lang="da-DK" sz="1800" b="0" i="0" u="none" strike="noStrike" baseline="0" dirty="0">
                <a:solidFill>
                  <a:srgbClr val="000000"/>
                </a:solidFill>
                <a:latin typeface="Calibri" panose="020F0502020204030204" pitchFamily="34" charset="0"/>
              </a:rPr>
              <a:t>En enkeltstående krænkende handling, der har medført fysisk eller psykisk personskade, er en </a:t>
            </a:r>
            <a:r>
              <a:rPr lang="da-DK" sz="1800" b="1" i="0" u="none" strike="noStrike" baseline="0" dirty="0">
                <a:solidFill>
                  <a:srgbClr val="000000"/>
                </a:solidFill>
                <a:latin typeface="Calibri" panose="020F0502020204030204" pitchFamily="34" charset="0"/>
              </a:rPr>
              <a:t>arbejdsulykke</a:t>
            </a:r>
            <a:r>
              <a:rPr lang="da-DK" sz="1800" b="0" i="0" u="none" strike="noStrike" baseline="0" dirty="0">
                <a:solidFill>
                  <a:srgbClr val="000000"/>
                </a:solidFill>
                <a:latin typeface="Calibri" panose="020F0502020204030204" pitchFamily="34" charset="0"/>
              </a:rPr>
              <a:t>. </a:t>
            </a:r>
            <a:r>
              <a:rPr lang="da-DK" sz="1800" b="1" i="0" u="none" strike="noStrike" baseline="0" dirty="0">
                <a:solidFill>
                  <a:srgbClr val="000000"/>
                </a:solidFill>
                <a:latin typeface="Calibri" panose="020F0502020204030204" pitchFamily="34" charset="0"/>
              </a:rPr>
              <a:t>Arbejdsgiveren skal anmelde</a:t>
            </a:r>
            <a:r>
              <a:rPr lang="da-DK" sz="1800" b="0" i="0" u="none" strike="noStrike" baseline="0" dirty="0">
                <a:solidFill>
                  <a:srgbClr val="000000"/>
                </a:solidFill>
                <a:latin typeface="Calibri" panose="020F0502020204030204" pitchFamily="34" charset="0"/>
              </a:rPr>
              <a:t> den som en arbejdsulykke, hvis den medfører fravær ud over den dag, hvor den fandt sted. Anmeldelsen skal ske senest ni dage efter første fraværsdag. Vær opmærksom på, at der kan opstå fravær senere end den dag, hvor den krænkende handling fandt sted, og at arbejdsgiverens anmeldepligt også gælder i disse tilfælde. </a:t>
            </a:r>
          </a:p>
          <a:p>
            <a:r>
              <a:rPr lang="da-DK" sz="1800" b="0" i="0" u="none" strike="noStrike" baseline="0" dirty="0">
                <a:solidFill>
                  <a:srgbClr val="000000"/>
                </a:solidFill>
                <a:latin typeface="Calibri" panose="020F0502020204030204" pitchFamily="34" charset="0"/>
              </a:rPr>
              <a:t>Krænkende handlinger, der har medført fysisk eller psykisk personskade, foregået over længere tid, betragtes det ikke som en arbejdsulykke, men som en </a:t>
            </a:r>
            <a:r>
              <a:rPr lang="da-DK" sz="1800" b="1" i="0" u="none" strike="noStrike" baseline="0" dirty="0">
                <a:solidFill>
                  <a:srgbClr val="000000"/>
                </a:solidFill>
                <a:latin typeface="Calibri" panose="020F0502020204030204" pitchFamily="34" charset="0"/>
              </a:rPr>
              <a:t>erhvervssygdom</a:t>
            </a:r>
            <a:r>
              <a:rPr lang="da-DK" sz="1800" b="0" i="0" u="none" strike="noStrike" baseline="0" dirty="0">
                <a:solidFill>
                  <a:srgbClr val="000000"/>
                </a:solidFill>
                <a:latin typeface="Calibri" panose="020F0502020204030204" pitchFamily="34" charset="0"/>
              </a:rPr>
              <a:t>. I disse tilfælde er </a:t>
            </a:r>
            <a:r>
              <a:rPr lang="da-DK" sz="1800" b="1" i="0" u="none" strike="noStrike" baseline="0" dirty="0">
                <a:solidFill>
                  <a:srgbClr val="000000"/>
                </a:solidFill>
                <a:latin typeface="Calibri" panose="020F0502020204030204" pitchFamily="34" charset="0"/>
              </a:rPr>
              <a:t>det lægen som har anmeldepligten. </a:t>
            </a:r>
          </a:p>
          <a:p>
            <a:endParaRPr lang="da-DK"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12217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B871D-6CCA-07A3-1CF9-2DE7EB42B2BF}"/>
              </a:ext>
            </a:extLst>
          </p:cNvPr>
          <p:cNvSpPr>
            <a:spLocks noGrp="1"/>
          </p:cNvSpPr>
          <p:nvPr>
            <p:ph type="title"/>
          </p:nvPr>
        </p:nvSpPr>
        <p:spPr/>
        <p:txBody>
          <a:bodyPr/>
          <a:lstStyle/>
          <a:p>
            <a:pPr algn="l"/>
            <a:br>
              <a:rPr lang="da-DK" sz="1800" b="0" i="0" u="none" strike="noStrike" baseline="0" dirty="0">
                <a:solidFill>
                  <a:srgbClr val="000000"/>
                </a:solidFill>
                <a:latin typeface="Calibri" panose="020F0502020204030204" pitchFamily="34" charset="0"/>
              </a:rPr>
            </a:br>
            <a:br>
              <a:rPr lang="da-DK" sz="1800" b="0" i="0" u="none" strike="noStrike" baseline="0" dirty="0">
                <a:solidFill>
                  <a:srgbClr val="000000"/>
                </a:solidFill>
                <a:latin typeface="Calibri" panose="020F0502020204030204" pitchFamily="34" charset="0"/>
              </a:rPr>
            </a:br>
            <a:r>
              <a:rPr lang="da-DK" sz="1800" b="0" i="0" u="none" strike="noStrike" baseline="0" dirty="0">
                <a:solidFill>
                  <a:srgbClr val="000000"/>
                </a:solidFill>
                <a:latin typeface="Calibri" panose="020F0502020204030204" pitchFamily="34" charset="0"/>
              </a:rPr>
              <a:t> </a:t>
            </a:r>
            <a:r>
              <a:rPr lang="da-DK" sz="1800" b="1" i="0" u="none" strike="noStrike" baseline="0" dirty="0">
                <a:solidFill>
                  <a:srgbClr val="000000"/>
                </a:solidFill>
                <a:latin typeface="Calibri" panose="020F0502020204030204" pitchFamily="34" charset="0"/>
              </a:rPr>
              <a:t>Handleberedskab i forbindelse med uønsket seksuel opmærksomhed </a:t>
            </a:r>
            <a:endParaRPr lang="da-DK" dirty="0"/>
          </a:p>
        </p:txBody>
      </p:sp>
      <p:sp>
        <p:nvSpPr>
          <p:cNvPr id="3" name="Pladsholder til indhold 2">
            <a:extLst>
              <a:ext uri="{FF2B5EF4-FFF2-40B4-BE49-F238E27FC236}">
                <a16:creationId xmlns:a16="http://schemas.microsoft.com/office/drawing/2014/main" id="{F5F4623B-30EC-2A48-231B-F5AB5C24C9BE}"/>
              </a:ext>
            </a:extLst>
          </p:cNvPr>
          <p:cNvSpPr>
            <a:spLocks noGrp="1"/>
          </p:cNvSpPr>
          <p:nvPr>
            <p:ph idx="1"/>
          </p:nvPr>
        </p:nvSpPr>
        <p:spPr/>
        <p:txBody>
          <a:bodyPr>
            <a:normAutofit lnSpcReduction="10000"/>
          </a:bodyPr>
          <a:lstStyle/>
          <a:p>
            <a:pPr algn="l"/>
            <a:endParaRPr lang="da-DK" sz="1800" b="0" i="0" u="none" strike="noStrike" baseline="0" dirty="0">
              <a:solidFill>
                <a:srgbClr val="000000"/>
              </a:solidFill>
              <a:latin typeface="Symbol" panose="05050102010706020507" pitchFamily="18" charset="2"/>
            </a:endParaRPr>
          </a:p>
          <a:p>
            <a:pPr algn="l"/>
            <a:endParaRPr lang="da-DK" sz="1800" b="0" i="0" u="none" strike="noStrike" baseline="0" dirty="0">
              <a:solidFill>
                <a:srgbClr val="000000"/>
              </a:solidFill>
              <a:latin typeface="Calibri" panose="020F0502020204030204" pitchFamily="34" charset="0"/>
            </a:endParaRPr>
          </a:p>
          <a:p>
            <a:pPr marL="0" indent="0">
              <a:buNone/>
            </a:pPr>
            <a:r>
              <a:rPr lang="da-DK" sz="1800" b="1" i="0" u="none" strike="noStrike" baseline="0" dirty="0">
                <a:solidFill>
                  <a:srgbClr val="000000"/>
                </a:solidFill>
                <a:latin typeface="Calibri" panose="020F0502020204030204" pitchFamily="34" charset="0"/>
              </a:rPr>
              <a:t>Hvor går jeg hen som medarbejder, hvis jeg er blevet udsat for uønsket seksuel opmærksomhed? </a:t>
            </a:r>
            <a:r>
              <a:rPr lang="da-DK" sz="1800" b="0" i="0" u="none" strike="noStrike" baseline="0" dirty="0">
                <a:solidFill>
                  <a:srgbClr val="000000"/>
                </a:solidFill>
                <a:latin typeface="Calibri" panose="020F0502020204030204" pitchFamily="34" charset="0"/>
              </a:rPr>
              <a:t>Som medarbejder </a:t>
            </a:r>
            <a:r>
              <a:rPr lang="da-DK" sz="1800" b="0" i="1" u="none" strike="noStrike" baseline="0" dirty="0">
                <a:solidFill>
                  <a:srgbClr val="000000"/>
                </a:solidFill>
                <a:latin typeface="Calibri" panose="020F0502020204030204" pitchFamily="34" charset="0"/>
              </a:rPr>
              <a:t>kan </a:t>
            </a:r>
            <a:r>
              <a:rPr lang="da-DK" sz="1800" b="0" i="0" u="none" strike="noStrike" baseline="0" dirty="0">
                <a:solidFill>
                  <a:srgbClr val="000000"/>
                </a:solidFill>
                <a:latin typeface="Calibri" panose="020F0502020204030204" pitchFamily="34" charset="0"/>
              </a:rPr>
              <a:t>du altid gå til din leder, leders leder, tillidsrepræsentant (TR), fællestillidsrepræsentant (FTR), arbejdsmiljørepræsentant (AMR) eller HR. Du </a:t>
            </a:r>
            <a:r>
              <a:rPr lang="da-DK" sz="1800" b="0" i="1" u="none" strike="noStrike" baseline="0" dirty="0">
                <a:solidFill>
                  <a:srgbClr val="000000"/>
                </a:solidFill>
                <a:latin typeface="Calibri" panose="020F0502020204030204" pitchFamily="34" charset="0"/>
              </a:rPr>
              <a:t>kan </a:t>
            </a:r>
            <a:r>
              <a:rPr lang="da-DK" sz="1800" b="0" i="0" u="none" strike="noStrike" baseline="0" dirty="0">
                <a:solidFill>
                  <a:srgbClr val="000000"/>
                </a:solidFill>
                <a:latin typeface="Calibri" panose="020F0502020204030204" pitchFamily="34" charset="0"/>
              </a:rPr>
              <a:t>også henvende dig til HR-chefen eller kommunaldirektøren. Endelig er der mulighed for at ringe til Arbejdstilsynets hotline på 70 22 12 80. </a:t>
            </a:r>
          </a:p>
          <a:p>
            <a:pPr algn="l"/>
            <a:endParaRPr lang="da-DK" sz="1800" b="0" i="0" u="none" strike="noStrike" baseline="0" dirty="0">
              <a:solidFill>
                <a:srgbClr val="000000"/>
              </a:solidFill>
              <a:latin typeface="Calibri" panose="020F0502020204030204" pitchFamily="34" charset="0"/>
            </a:endParaRPr>
          </a:p>
          <a:p>
            <a:pPr marL="0" indent="0">
              <a:buNone/>
            </a:pPr>
            <a:r>
              <a:rPr lang="da-DK" sz="1800" b="1" i="0" u="none" strike="noStrike" baseline="0" dirty="0">
                <a:solidFill>
                  <a:srgbClr val="000000"/>
                </a:solidFill>
                <a:latin typeface="Calibri" panose="020F0502020204030204" pitchFamily="34" charset="0"/>
              </a:rPr>
              <a:t>Nultolerance - hvilke konsekvenser kan uønsket seksuel opmærksomhed få for krænkeren? </a:t>
            </a:r>
            <a:r>
              <a:rPr lang="da-DK" sz="1800" b="0" i="0" u="none" strike="noStrike" baseline="0" dirty="0">
                <a:solidFill>
                  <a:srgbClr val="000000"/>
                </a:solidFill>
                <a:latin typeface="Calibri" panose="020F0502020204030204" pitchFamily="34" charset="0"/>
              </a:rPr>
              <a:t>Frederiksberg Kommune har nultolerance i forhold til uønsket seksuel opmærksomhed. Nultolerance betyder, at lederen straks tager hånd om situationen, men sanktionen kan være forskellig fra sag til sag. Nultolerance betyder altså ikke, at det altid vil medføre en ansættelsesretlig sanktion for krænkeren. Du vil ikke, som krænket part, kunne få oplyst, hvilken sanktion det har medført for krænkeren. </a:t>
            </a:r>
          </a:p>
          <a:p>
            <a:pPr marL="0" indent="0">
              <a:buNone/>
            </a:pPr>
            <a:r>
              <a:rPr lang="da-DK" sz="1800" b="0" i="0" u="none" strike="noStrike" baseline="0" dirty="0">
                <a:solidFill>
                  <a:srgbClr val="000000"/>
                </a:solidFill>
                <a:latin typeface="Calibri" panose="020F0502020204030204" pitchFamily="34" charset="0"/>
              </a:rPr>
              <a:t>Krænkeren vil blive bedt om at stoppe den uhensigtsmæssige adfærd øjeblikkeligt. Derudover kan der afhængigt af situationen blive tale om påtale, advarsel, afskedigelse eller bortvisning. Omplacering til andet arbejdssted kan også komme på tale. </a:t>
            </a:r>
          </a:p>
        </p:txBody>
      </p:sp>
    </p:spTree>
    <p:extLst>
      <p:ext uri="{BB962C8B-B14F-4D97-AF65-F5344CB8AC3E}">
        <p14:creationId xmlns:p14="http://schemas.microsoft.com/office/powerpoint/2010/main" val="4754692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0E97D23-F9CA-46C0-A4FE-5D65019966FE}"/>
              </a:ext>
            </a:extLst>
          </p:cNvPr>
          <p:cNvSpPr>
            <a:spLocks noGrp="1"/>
          </p:cNvSpPr>
          <p:nvPr>
            <p:ph type="ctrTitle"/>
          </p:nvPr>
        </p:nvSpPr>
        <p:spPr>
          <a:xfrm>
            <a:off x="3045368" y="2043663"/>
            <a:ext cx="6105194" cy="2031055"/>
          </a:xfrm>
        </p:spPr>
        <p:txBody>
          <a:bodyPr>
            <a:normAutofit/>
          </a:bodyPr>
          <a:lstStyle/>
          <a:p>
            <a:r>
              <a:rPr lang="da-DK" dirty="0">
                <a:solidFill>
                  <a:srgbClr val="FFFFFF"/>
                </a:solidFill>
              </a:rPr>
              <a:t>Tak for i dag!</a:t>
            </a:r>
            <a:br>
              <a:rPr lang="da-DK" dirty="0">
                <a:solidFill>
                  <a:srgbClr val="FFFFFF"/>
                </a:solidFill>
              </a:rPr>
            </a:br>
            <a:endParaRPr lang="da-DK" dirty="0">
              <a:solidFill>
                <a:srgbClr val="FFFFFF"/>
              </a:solidFill>
            </a:endParaRPr>
          </a:p>
        </p:txBody>
      </p:sp>
      <p:sp>
        <p:nvSpPr>
          <p:cNvPr id="3" name="Undertitel 2">
            <a:extLst>
              <a:ext uri="{FF2B5EF4-FFF2-40B4-BE49-F238E27FC236}">
                <a16:creationId xmlns:a16="http://schemas.microsoft.com/office/drawing/2014/main" id="{6C6918AB-15E2-4003-B44F-568352B03D17}"/>
              </a:ext>
            </a:extLst>
          </p:cNvPr>
          <p:cNvSpPr>
            <a:spLocks noGrp="1"/>
          </p:cNvSpPr>
          <p:nvPr>
            <p:ph type="subTitle" idx="1"/>
          </p:nvPr>
        </p:nvSpPr>
        <p:spPr>
          <a:xfrm>
            <a:off x="3045368" y="4074718"/>
            <a:ext cx="6105194" cy="682079"/>
          </a:xfrm>
        </p:spPr>
        <p:txBody>
          <a:bodyPr>
            <a:normAutofit/>
          </a:bodyPr>
          <a:lstStyle/>
          <a:p>
            <a:r>
              <a:rPr lang="da-DK" dirty="0">
                <a:solidFill>
                  <a:srgbClr val="FFFFFF"/>
                </a:solidFill>
                <a:sym typeface="Wingdings" panose="05000000000000000000" pitchFamily="2" charset="2"/>
              </a:rPr>
              <a:t></a:t>
            </a:r>
            <a:endParaRPr lang="da-DK" dirty="0">
              <a:solidFill>
                <a:srgbClr val="FFFFFF"/>
              </a:solidFill>
            </a:endParaRPr>
          </a:p>
        </p:txBody>
      </p:sp>
    </p:spTree>
    <p:extLst>
      <p:ext uri="{BB962C8B-B14F-4D97-AF65-F5344CB8AC3E}">
        <p14:creationId xmlns:p14="http://schemas.microsoft.com/office/powerpoint/2010/main" val="157767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2643CEB8-12A4-43A7-7B53-D23A2A88A4E4}"/>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TR-dage på Frederiksberg</a:t>
            </a:r>
          </a:p>
        </p:txBody>
      </p:sp>
      <p:pic>
        <p:nvPicPr>
          <p:cNvPr id="11" name="Pladsholder til indhold 10" descr="Et billede, der indeholder tekst, skærmbillede, Font/skrifttype, Tryk&#10;&#10;Automatisk genereret beskrivelse">
            <a:extLst>
              <a:ext uri="{FF2B5EF4-FFF2-40B4-BE49-F238E27FC236}">
                <a16:creationId xmlns:a16="http://schemas.microsoft.com/office/drawing/2014/main" id="{9A4EA1C2-75FC-6AC1-7D2C-51C8BB4EE2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8295" y="578738"/>
            <a:ext cx="3983561" cy="5670549"/>
          </a:xfrm>
          <a:prstGeom prst="rect">
            <a:avLst/>
          </a:prstGeom>
        </p:spPr>
      </p:pic>
    </p:spTree>
    <p:extLst>
      <p:ext uri="{BB962C8B-B14F-4D97-AF65-F5344CB8AC3E}">
        <p14:creationId xmlns:p14="http://schemas.microsoft.com/office/powerpoint/2010/main" val="1861113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3C9E2-5F45-9CDF-8B06-08BF032E1470}"/>
              </a:ext>
            </a:extLst>
          </p:cNvPr>
          <p:cNvSpPr>
            <a:spLocks noGrp="1"/>
          </p:cNvSpPr>
          <p:nvPr>
            <p:ph type="title"/>
          </p:nvPr>
        </p:nvSpPr>
        <p:spPr>
          <a:xfrm>
            <a:off x="5297762" y="329184"/>
            <a:ext cx="6251110" cy="1783080"/>
          </a:xfrm>
        </p:spPr>
        <p:txBody>
          <a:bodyPr anchor="b">
            <a:normAutofit/>
          </a:bodyPr>
          <a:lstStyle/>
          <a:p>
            <a:r>
              <a:rPr lang="da-DK" sz="5400" dirty="0"/>
              <a:t>Nyt fra Område MED </a:t>
            </a:r>
          </a:p>
        </p:txBody>
      </p:sp>
      <p:pic>
        <p:nvPicPr>
          <p:cNvPr id="5" name="Picture 4" descr="Det største billede af en repræsentation af netværk med Sticky figurer.">
            <a:extLst>
              <a:ext uri="{FF2B5EF4-FFF2-40B4-BE49-F238E27FC236}">
                <a16:creationId xmlns:a16="http://schemas.microsoft.com/office/drawing/2014/main" id="{468F449D-F113-A651-3198-E810A9096D92}"/>
              </a:ext>
            </a:extLst>
          </p:cNvPr>
          <p:cNvPicPr>
            <a:picLocks noChangeAspect="1"/>
          </p:cNvPicPr>
          <p:nvPr/>
        </p:nvPicPr>
        <p:blipFill rotWithShape="1">
          <a:blip r:embed="rId2"/>
          <a:srcRect l="39336" r="1550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Pladsholder til indhold 2">
            <a:extLst>
              <a:ext uri="{FF2B5EF4-FFF2-40B4-BE49-F238E27FC236}">
                <a16:creationId xmlns:a16="http://schemas.microsoft.com/office/drawing/2014/main" id="{1670C31F-D5AD-F35A-852C-A1DBA76DC0FC}"/>
              </a:ext>
            </a:extLst>
          </p:cNvPr>
          <p:cNvSpPr>
            <a:spLocks noGrp="1"/>
          </p:cNvSpPr>
          <p:nvPr>
            <p:ph idx="1"/>
          </p:nvPr>
        </p:nvSpPr>
        <p:spPr>
          <a:xfrm>
            <a:off x="5297762" y="2706624"/>
            <a:ext cx="6251110" cy="3483864"/>
          </a:xfrm>
        </p:spPr>
        <p:txBody>
          <a:bodyPr>
            <a:normAutofit/>
          </a:bodyPr>
          <a:lstStyle/>
          <a:p>
            <a:pPr algn="l"/>
            <a:endParaRPr lang="da-DK" sz="1800" b="0" i="0" u="none" strike="noStrike" baseline="0" dirty="0">
              <a:solidFill>
                <a:srgbClr val="000000"/>
              </a:solidFill>
            </a:endParaRPr>
          </a:p>
          <a:p>
            <a:pPr marL="0" indent="0" algn="l">
              <a:buNone/>
            </a:pPr>
            <a:r>
              <a:rPr lang="da-DK" sz="1800" b="0" i="0" u="none" strike="noStrike" baseline="0" dirty="0">
                <a:solidFill>
                  <a:srgbClr val="000000"/>
                </a:solidFill>
                <a:latin typeface="Arial" panose="020B0604020202020204" pitchFamily="34" charset="0"/>
              </a:rPr>
              <a:t>MED møde 29.8.24</a:t>
            </a:r>
          </a:p>
          <a:p>
            <a:r>
              <a:rPr lang="da-DK" sz="1800" b="1" i="0" u="none" strike="noStrike" baseline="0" dirty="0">
                <a:solidFill>
                  <a:srgbClr val="000000"/>
                </a:solidFill>
                <a:latin typeface="Arial" panose="020B0604020202020204" pitchFamily="34" charset="0"/>
              </a:rPr>
              <a:t>Budget 2025</a:t>
            </a:r>
          </a:p>
          <a:p>
            <a:r>
              <a:rPr lang="da-DK" sz="1800" b="1" dirty="0">
                <a:solidFill>
                  <a:srgbClr val="000000"/>
                </a:solidFill>
                <a:latin typeface="Arial" panose="020B0604020202020204" pitchFamily="34" charset="0"/>
              </a:rPr>
              <a:t>Tidsregistrering</a:t>
            </a:r>
          </a:p>
          <a:p>
            <a:r>
              <a:rPr lang="da-DK" sz="1800" b="1" dirty="0">
                <a:solidFill>
                  <a:srgbClr val="000000"/>
                </a:solidFill>
                <a:latin typeface="Arial" panose="020B0604020202020204" pitchFamily="34" charset="0"/>
              </a:rPr>
              <a:t>Procedure ved ret til fuld tid</a:t>
            </a:r>
            <a:endParaRPr lang="da-DK" sz="1800" b="1" i="0" u="none" strike="noStrike" baseline="0" dirty="0">
              <a:solidFill>
                <a:srgbClr val="000000"/>
              </a:solidFill>
              <a:latin typeface="Arial" panose="020B0604020202020204" pitchFamily="34" charset="0"/>
            </a:endParaRPr>
          </a:p>
          <a:p>
            <a:pPr marL="0" indent="0" algn="l">
              <a:buNone/>
            </a:pPr>
            <a:r>
              <a:rPr lang="da-DK" sz="1800" b="0" i="0" u="none" strike="noStrike" baseline="0" dirty="0">
                <a:solidFill>
                  <a:srgbClr val="000000"/>
                </a:solidFill>
              </a:rPr>
              <a:t>MED møde 7.10.24</a:t>
            </a:r>
          </a:p>
          <a:p>
            <a:pPr algn="l">
              <a:buFontTx/>
              <a:buChar char="-"/>
            </a:pPr>
            <a:r>
              <a:rPr lang="da-DK" sz="1800" b="1" dirty="0">
                <a:effectLst/>
                <a:latin typeface="Arial" panose="020B0604020202020204" pitchFamily="34" charset="0"/>
                <a:ea typeface="Times New Roman" panose="02020603050405020304" pitchFamily="18" charset="0"/>
                <a:cs typeface="Times New Roman" panose="02020603050405020304" pitchFamily="18" charset="0"/>
              </a:rPr>
              <a:t>stærke børnefællesskaber </a:t>
            </a:r>
          </a:p>
          <a:p>
            <a:pPr algn="l">
              <a:buFontTx/>
              <a:buChar char="-"/>
            </a:pPr>
            <a:r>
              <a:rPr lang="da-DK" sz="1800" b="1" dirty="0">
                <a:effectLst/>
                <a:latin typeface="Arial" panose="020B0604020202020204" pitchFamily="34" charset="0"/>
                <a:ea typeface="Times New Roman" panose="02020603050405020304" pitchFamily="18" charset="0"/>
                <a:cs typeface="Times New Roman" panose="02020603050405020304" pitchFamily="18" charset="0"/>
              </a:rPr>
              <a:t>Materialepakke vedrørende krænkende handlinger</a:t>
            </a:r>
          </a:p>
          <a:p>
            <a:pPr algn="l">
              <a:buFontTx/>
              <a:buChar char="-"/>
            </a:pPr>
            <a:r>
              <a:rPr lang="da-DK" sz="1800" b="1" dirty="0">
                <a:effectLst/>
                <a:latin typeface="Arial" panose="020B0604020202020204" pitchFamily="34" charset="0"/>
                <a:ea typeface="Times New Roman" panose="02020603050405020304" pitchFamily="18" charset="0"/>
                <a:cs typeface="Times New Roman" panose="02020603050405020304" pitchFamily="18" charset="0"/>
              </a:rPr>
              <a:t>planlægning af temadag i BUO Område-MED </a:t>
            </a:r>
            <a:endParaRPr lang="da-DK" sz="1800" b="0" i="0" u="none" strike="noStrike" baseline="0" dirty="0">
              <a:solidFill>
                <a:srgbClr val="000000"/>
              </a:solidFill>
            </a:endParaRPr>
          </a:p>
          <a:p>
            <a:pPr algn="l"/>
            <a:endParaRPr lang="da-DK" sz="1800" b="0" i="0" u="none" strike="noStrike" baseline="0" dirty="0">
              <a:solidFill>
                <a:srgbClr val="000000"/>
              </a:solidFill>
            </a:endParaRPr>
          </a:p>
          <a:p>
            <a:endParaRPr lang="da-DK" sz="1800" b="0" i="0" u="none" strike="noStrike" baseline="0" dirty="0">
              <a:solidFill>
                <a:srgbClr val="000000"/>
              </a:solidFill>
            </a:endParaRPr>
          </a:p>
          <a:p>
            <a:pPr algn="l"/>
            <a:endParaRPr lang="da-DK" sz="1800" b="0" i="0" u="none" strike="noStrike" baseline="0" dirty="0">
              <a:solidFill>
                <a:srgbClr val="000000"/>
              </a:solidFill>
              <a:latin typeface="Arial" panose="020B0604020202020204" pitchFamily="34" charset="0"/>
            </a:endParaRPr>
          </a:p>
          <a:p>
            <a:pPr marL="0" indent="0">
              <a:buNone/>
            </a:pPr>
            <a:endParaRPr lang="da-DK" sz="2200" dirty="0"/>
          </a:p>
        </p:txBody>
      </p:sp>
    </p:spTree>
    <p:extLst>
      <p:ext uri="{BB962C8B-B14F-4D97-AF65-F5344CB8AC3E}">
        <p14:creationId xmlns:p14="http://schemas.microsoft.com/office/powerpoint/2010/main" val="2664655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5">
            <a:extLst>
              <a:ext uri="{FF2B5EF4-FFF2-40B4-BE49-F238E27FC236}">
                <a16:creationId xmlns:a16="http://schemas.microsoft.com/office/drawing/2014/main" id="{428D436F-9ACD-4C92-AFC8-C934C527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7">
            <a:extLst>
              <a:ext uri="{FF2B5EF4-FFF2-40B4-BE49-F238E27FC236}">
                <a16:creationId xmlns:a16="http://schemas.microsoft.com/office/drawing/2014/main" id="{090538E0-A884-4E60-A6AB-77D830E2F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53587E3-D1DB-1D9A-371E-4DFA417660B6}"/>
              </a:ext>
            </a:extLst>
          </p:cNvPr>
          <p:cNvSpPr>
            <a:spLocks noGrp="1"/>
          </p:cNvSpPr>
          <p:nvPr>
            <p:ph type="title"/>
          </p:nvPr>
        </p:nvSpPr>
        <p:spPr>
          <a:xfrm>
            <a:off x="1901162" y="3050434"/>
            <a:ext cx="3722933" cy="757130"/>
          </a:xfrm>
          <a:ln w="25400" cap="sq">
            <a:solidFill>
              <a:srgbClr val="FFFFFF"/>
            </a:solidFill>
            <a:miter lim="800000"/>
          </a:ln>
        </p:spPr>
        <p:txBody>
          <a:bodyPr wrap="square">
            <a:normAutofit/>
          </a:bodyPr>
          <a:lstStyle/>
          <a:p>
            <a:pPr algn="ctr"/>
            <a:r>
              <a:rPr lang="da-DK" sz="2800">
                <a:solidFill>
                  <a:srgbClr val="FFFFFF"/>
                </a:solidFill>
              </a:rPr>
              <a:t>APV</a:t>
            </a:r>
          </a:p>
        </p:txBody>
      </p:sp>
      <p:sp>
        <p:nvSpPr>
          <p:cNvPr id="27" name="Rectangle 19">
            <a:extLst>
              <a:ext uri="{FF2B5EF4-FFF2-40B4-BE49-F238E27FC236}">
                <a16:creationId xmlns:a16="http://schemas.microsoft.com/office/drawing/2014/main" id="{DB0D7DD0-1C67-4D4C-9E06-678233DB8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rgbClr val="4040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7F42567B-EC7F-52A5-5210-B78DE5BACEC9}"/>
              </a:ext>
            </a:extLst>
          </p:cNvPr>
          <p:cNvSpPr>
            <a:spLocks noGrp="1"/>
          </p:cNvSpPr>
          <p:nvPr>
            <p:ph sz="half" idx="1"/>
          </p:nvPr>
        </p:nvSpPr>
        <p:spPr>
          <a:xfrm>
            <a:off x="6574536" y="640080"/>
            <a:ext cx="5053066" cy="2546604"/>
          </a:xfrm>
        </p:spPr>
        <p:txBody>
          <a:bodyPr>
            <a:normAutofit/>
          </a:bodyPr>
          <a:lstStyle/>
          <a:p>
            <a:pPr marL="0" indent="0">
              <a:buNone/>
            </a:pPr>
            <a:r>
              <a:rPr lang="da-DK" sz="1700" b="1">
                <a:effectLst/>
                <a:latin typeface="Arial" panose="020B0604020202020204" pitchFamily="34" charset="0"/>
                <a:ea typeface="Calibri" panose="020F0502020204030204" pitchFamily="34" charset="0"/>
              </a:rPr>
              <a:t>Processen for APV sættes nu i gang!</a:t>
            </a:r>
            <a:endParaRPr lang="da-DK" sz="1700">
              <a:effectLst/>
              <a:latin typeface="Calibri" panose="020F0502020204030204" pitchFamily="34" charset="0"/>
              <a:ea typeface="Calibri" panose="020F0502020204030204" pitchFamily="34" charset="0"/>
            </a:endParaRPr>
          </a:p>
          <a:p>
            <a:pPr marL="0" indent="0">
              <a:buNone/>
            </a:pPr>
            <a:r>
              <a:rPr lang="da-DK" sz="1700">
                <a:effectLst/>
                <a:latin typeface="Arial" panose="020B0604020202020204" pitchFamily="34" charset="0"/>
                <a:ea typeface="Calibri" panose="020F0502020204030204" pitchFamily="34" charset="0"/>
              </a:rPr>
              <a:t>Det betyder, at jeres lokale MED-udvalg skal trække i arbejdstøjet. En stor del af APV-arbejdet består af kortlægningen af arbejdsmiljøet og der har vi ligesom sidst en fælles obligatorisk APV- og trivselsundersøgelse, som alle kommunale arbejdspladser skal benytte (og alle private/selvejende er velkommen til at benytte).</a:t>
            </a:r>
            <a:endParaRPr lang="da-DK" sz="1700">
              <a:effectLst/>
              <a:latin typeface="Calibri" panose="020F0502020204030204" pitchFamily="34" charset="0"/>
              <a:ea typeface="Calibri" panose="020F0502020204030204" pitchFamily="34" charset="0"/>
            </a:endParaRPr>
          </a:p>
          <a:p>
            <a:endParaRPr lang="da-DK" sz="1700"/>
          </a:p>
        </p:txBody>
      </p:sp>
      <p:sp>
        <p:nvSpPr>
          <p:cNvPr id="4" name="Pladsholder til indhold 3">
            <a:extLst>
              <a:ext uri="{FF2B5EF4-FFF2-40B4-BE49-F238E27FC236}">
                <a16:creationId xmlns:a16="http://schemas.microsoft.com/office/drawing/2014/main" id="{0E462967-5E05-A153-4E2F-1F5D3BBBCD85}"/>
              </a:ext>
            </a:extLst>
          </p:cNvPr>
          <p:cNvSpPr>
            <a:spLocks noGrp="1"/>
          </p:cNvSpPr>
          <p:nvPr>
            <p:ph sz="half" idx="2"/>
          </p:nvPr>
        </p:nvSpPr>
        <p:spPr>
          <a:xfrm>
            <a:off x="6570204" y="3671315"/>
            <a:ext cx="5057398" cy="2546605"/>
          </a:xfrm>
        </p:spPr>
        <p:txBody>
          <a:bodyPr>
            <a:normAutofit/>
          </a:bodyPr>
          <a:lstStyle/>
          <a:p>
            <a:pPr marL="0" indent="0">
              <a:buNone/>
            </a:pPr>
            <a:r>
              <a:rPr lang="da-DK" sz="1100" b="1">
                <a:effectLst/>
                <a:latin typeface="Arial" panose="020B0604020202020204" pitchFamily="34" charset="0"/>
                <a:ea typeface="Calibri" panose="020F0502020204030204" pitchFamily="34" charset="0"/>
              </a:rPr>
              <a:t>Senest den 30. september skal alle lokale MED-udvalg melde svaret ind til HR på følgende spørgsmål</a:t>
            </a:r>
            <a:r>
              <a:rPr lang="da-DK" sz="1100">
                <a:effectLst/>
                <a:latin typeface="Arial" panose="020B0604020202020204" pitchFamily="34" charset="0"/>
                <a:ea typeface="Calibri" panose="020F0502020204030204" pitchFamily="34" charset="0"/>
              </a:rPr>
              <a:t>:</a:t>
            </a:r>
            <a:endParaRPr lang="da-DK" sz="110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da-DK" sz="1100">
                <a:effectLst/>
                <a:latin typeface="Arial" panose="020B0604020202020204" pitchFamily="34" charset="0"/>
                <a:ea typeface="Times New Roman" panose="02020603050405020304" pitchFamily="18" charset="0"/>
              </a:rPr>
              <a:t>Vil I gennemføre undersøgelsen anonymt eller ikke-anonymt?</a:t>
            </a:r>
            <a:endParaRPr lang="da-DK" sz="110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da-DK" sz="1100">
                <a:effectLst/>
                <a:latin typeface="Arial" panose="020B0604020202020204" pitchFamily="34" charset="0"/>
                <a:ea typeface="Times New Roman" panose="02020603050405020304" pitchFamily="18" charset="0"/>
              </a:rPr>
              <a:t>Vil I koble ekstra spørgerammer om fysisk arbejdsmiljø og/eller spørgeramme om større forandringer til APV- og trivselsundersøgelsen?</a:t>
            </a:r>
            <a:endParaRPr lang="da-DK" sz="110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da-DK" sz="1100">
                <a:effectLst/>
                <a:latin typeface="Arial" panose="020B0604020202020204" pitchFamily="34" charset="0"/>
                <a:ea typeface="Times New Roman" panose="02020603050405020304" pitchFamily="18" charset="0"/>
              </a:rPr>
              <a:t>Vil I gerne tilføje jeres egne spørgsmål til undersøgelsen? (maksimalt 5-10 spørgsmål).</a:t>
            </a:r>
            <a:endParaRPr lang="da-DK" sz="110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da-DK" sz="1100">
                <a:effectLst/>
                <a:latin typeface="Arial" panose="020B0604020202020204" pitchFamily="34" charset="0"/>
                <a:ea typeface="Times New Roman" panose="02020603050405020304" pitchFamily="18" charset="0"/>
              </a:rPr>
              <a:t>Hvilke enheder (grupper, teams, afdelinger…) på arbejdspladsen vil I have undersøgelsen opdelt i?</a:t>
            </a:r>
            <a:endParaRPr lang="da-DK" sz="110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da-DK" sz="1100">
                <a:effectLst/>
                <a:latin typeface="Arial" panose="020B0604020202020204" pitchFamily="34" charset="0"/>
                <a:ea typeface="Times New Roman" panose="02020603050405020304" pitchFamily="18" charset="0"/>
              </a:rPr>
              <a:t>Navn og e-mail på kontaktperson.</a:t>
            </a:r>
            <a:endParaRPr lang="da-DK" sz="1100">
              <a:effectLst/>
              <a:latin typeface="Calibri" panose="020F0502020204030204" pitchFamily="34" charset="0"/>
              <a:ea typeface="Calibri" panose="020F0502020204030204" pitchFamily="34" charset="0"/>
            </a:endParaRPr>
          </a:p>
          <a:p>
            <a:endParaRPr lang="da-DK" sz="1100"/>
          </a:p>
        </p:txBody>
      </p:sp>
    </p:spTree>
    <p:extLst>
      <p:ext uri="{BB962C8B-B14F-4D97-AF65-F5344CB8AC3E}">
        <p14:creationId xmlns:p14="http://schemas.microsoft.com/office/powerpoint/2010/main" val="2480719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BD845C-0B6A-11FC-EBFD-02251F78DF8C}"/>
              </a:ext>
            </a:extLst>
          </p:cNvPr>
          <p:cNvSpPr>
            <a:spLocks noGrp="1"/>
          </p:cNvSpPr>
          <p:nvPr>
            <p:ph type="ctrTitle"/>
          </p:nvPr>
        </p:nvSpPr>
        <p:spPr>
          <a:xfrm>
            <a:off x="1285241" y="1008993"/>
            <a:ext cx="9231410" cy="3542045"/>
          </a:xfrm>
        </p:spPr>
        <p:txBody>
          <a:bodyPr anchor="b">
            <a:normAutofit/>
          </a:bodyPr>
          <a:lstStyle/>
          <a:p>
            <a:pPr algn="l"/>
            <a:r>
              <a:rPr lang="da-DK" sz="11500"/>
              <a:t>Nyt fra Anne og Jannike</a:t>
            </a:r>
          </a:p>
        </p:txBody>
      </p:sp>
      <p:sp>
        <p:nvSpPr>
          <p:cNvPr id="3" name="Undertitel 2">
            <a:extLst>
              <a:ext uri="{FF2B5EF4-FFF2-40B4-BE49-F238E27FC236}">
                <a16:creationId xmlns:a16="http://schemas.microsoft.com/office/drawing/2014/main" id="{7FE947EC-2AE1-D91E-E2ED-9F60FB21F9AA}"/>
              </a:ext>
            </a:extLst>
          </p:cNvPr>
          <p:cNvSpPr>
            <a:spLocks noGrp="1"/>
          </p:cNvSpPr>
          <p:nvPr>
            <p:ph type="subTitle" idx="1"/>
          </p:nvPr>
        </p:nvSpPr>
        <p:spPr>
          <a:xfrm>
            <a:off x="1285241" y="4582814"/>
            <a:ext cx="7132335" cy="1312657"/>
          </a:xfrm>
        </p:spPr>
        <p:txBody>
          <a:bodyPr anchor="t">
            <a:normAutofit/>
          </a:bodyPr>
          <a:lstStyle/>
          <a:p>
            <a:pPr algn="l"/>
            <a:endParaRPr lang="da-DK"/>
          </a:p>
        </p:txBody>
      </p:sp>
    </p:spTree>
    <p:extLst>
      <p:ext uri="{BB962C8B-B14F-4D97-AF65-F5344CB8AC3E}">
        <p14:creationId xmlns:p14="http://schemas.microsoft.com/office/powerpoint/2010/main" val="17954084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Co4bLaAF0DUQ1DIp4uUXn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CZ05S4xcOAUsimIO8GbMh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JjT1qHEstO_mGSHwPvSGF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QlmIkekxYlECTHesvgguf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CyO5SW1DB5QQKWJIu1XKR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rjyvto.UEJiUvV2UwgQmw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wpSKXqGZjujbEI9P9tazq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grs54Z5EAGEn3zbUL2jS7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vXlpf3L8wIW23Lb2sMt1b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Krl4EQ5piPHPpXbmIvRec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BfLOdlCvMZyJMVAkoYbS9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g9OMihD4W7Ke7OJmCElEc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K3mCPVT8MvLDzXi7yIJpz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mlrRZ4UMuUOAP6aMsFpym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Lon2wvJqkFSVsMrSiZ4g1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6ouF0JNRN8HIMhlVBnc62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dcYCABoCG4FOTGvDSsU8e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6nQ2LWeJU3ZfQVxIfcZn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oI.HXWmLD.2obaZpTFXzg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UhdmQlN_Lug_LBeicnCnG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pFs91QiDZ9q5kZ0bppGce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jE4xks1MH.4IgiyZFXA9w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APiry1RcHzoVCh0LKlfVy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IU7OpLx18xFSEeBXXw.1_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g8rVhWPmULbFor62FF.wsg"/>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gGnoCObDwmDAfzKPGNuoL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tO4Q170LtmK8xu0i_Otyv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ceKIsM7NUzMskeAI44Oq_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353nxLAlL73MSxB_rZwNE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n9QujpPqCoU.ocTlT8o3w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7.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elsider">
  <a:themeElements>
    <a:clrScheme name="Brugerdefineret 3">
      <a:dk1>
        <a:sysClr val="windowText" lastClr="000000"/>
      </a:dk1>
      <a:lt1>
        <a:sysClr val="window" lastClr="FFFFFF"/>
      </a:lt1>
      <a:dk2>
        <a:srgbClr val="1F497D"/>
      </a:dk2>
      <a:lt2>
        <a:srgbClr val="EEECE1"/>
      </a:lt2>
      <a:accent1>
        <a:srgbClr val="073820"/>
      </a:accent1>
      <a:accent2>
        <a:srgbClr val="EEECE1"/>
      </a:accent2>
      <a:accent3>
        <a:srgbClr val="632523"/>
      </a:accent3>
      <a:accent4>
        <a:srgbClr val="000000"/>
      </a:accent4>
      <a:accent5>
        <a:srgbClr val="4BACC6"/>
      </a:accent5>
      <a:accent6>
        <a:srgbClr val="F79646"/>
      </a:accent6>
      <a:hlink>
        <a:srgbClr val="0000FF"/>
      </a:hlink>
      <a:folHlink>
        <a:srgbClr val="800080"/>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33571</TotalTime>
  <Words>3860</Words>
  <Application>Microsoft Office PowerPoint</Application>
  <PresentationFormat>Widescreen</PresentationFormat>
  <Paragraphs>430</Paragraphs>
  <Slides>52</Slides>
  <Notes>11</Notes>
  <HiddenSlides>0</HiddenSlides>
  <MMClips>0</MMClips>
  <ScaleCrop>false</ScaleCrop>
  <HeadingPairs>
    <vt:vector size="8" baseType="variant">
      <vt:variant>
        <vt:lpstr>Benyttede skrifttyper</vt:lpstr>
      </vt:variant>
      <vt:variant>
        <vt:i4>14</vt:i4>
      </vt:variant>
      <vt:variant>
        <vt:lpstr>Tema</vt:lpstr>
      </vt:variant>
      <vt:variant>
        <vt:i4>7</vt:i4>
      </vt:variant>
      <vt:variant>
        <vt:lpstr>Integrerede OLE-servere</vt:lpstr>
      </vt:variant>
      <vt:variant>
        <vt:i4>2</vt:i4>
      </vt:variant>
      <vt:variant>
        <vt:lpstr>Slidetitler</vt:lpstr>
      </vt:variant>
      <vt:variant>
        <vt:i4>52</vt:i4>
      </vt:variant>
    </vt:vector>
  </HeadingPairs>
  <TitlesOfParts>
    <vt:vector size="75" baseType="lpstr">
      <vt:lpstr>Aptos</vt:lpstr>
      <vt:lpstr>Arial</vt:lpstr>
      <vt:lpstr>Arial,Sans-Serif</vt:lpstr>
      <vt:lpstr>Calibri</vt:lpstr>
      <vt:lpstr>Calibri Light</vt:lpstr>
      <vt:lpstr>Century Gothic</vt:lpstr>
      <vt:lpstr>Ebrima</vt:lpstr>
      <vt:lpstr>Roboto</vt:lpstr>
      <vt:lpstr>Segoe UI</vt:lpstr>
      <vt:lpstr>Symbol</vt:lpstr>
      <vt:lpstr>Times New Roman</vt:lpstr>
      <vt:lpstr>Verdana</vt:lpstr>
      <vt:lpstr>Wingdings</vt:lpstr>
      <vt:lpstr>Wingdings 3</vt:lpstr>
      <vt:lpstr>Office-tema</vt:lpstr>
      <vt:lpstr>1_Indhold</vt:lpstr>
      <vt:lpstr>Titelsider</vt:lpstr>
      <vt:lpstr>2_Indhold</vt:lpstr>
      <vt:lpstr>Indhold</vt:lpstr>
      <vt:lpstr>1_Office-tema</vt:lpstr>
      <vt:lpstr>Ion</vt:lpstr>
      <vt:lpstr>think-cell Slide</vt:lpstr>
      <vt:lpstr>Document</vt:lpstr>
      <vt:lpstr>TR-møde Frederiksberg</vt:lpstr>
      <vt:lpstr>PowerPoint-præsentation</vt:lpstr>
      <vt:lpstr>Dagsorden:</vt:lpstr>
      <vt:lpstr>Korte Meddelelser</vt:lpstr>
      <vt:lpstr>Organiserings pjece Frederiksberg</vt:lpstr>
      <vt:lpstr>TR-dage på Frederiksberg</vt:lpstr>
      <vt:lpstr>Nyt fra Område MED </vt:lpstr>
      <vt:lpstr>APV</vt:lpstr>
      <vt:lpstr>Nyt fra Anne og Jannike</vt:lpstr>
      <vt:lpstr>Oktober “Nyt fra TR I LFS”</vt:lpstr>
      <vt:lpstr>PowerPoint-præsentation</vt:lpstr>
      <vt:lpstr>Dagsorden:</vt:lpstr>
      <vt:lpstr>Velkomst runde – Nyt fra TR/institutionerne </vt:lpstr>
      <vt:lpstr>Dagsorden:</vt:lpstr>
      <vt:lpstr>AMU kurser</vt:lpstr>
      <vt:lpstr>AMU Kurser</vt:lpstr>
      <vt:lpstr>Ramme</vt:lpstr>
      <vt:lpstr>Indhold – eksempler fra det pædagogiske område </vt:lpstr>
      <vt:lpstr>AMU i LFS 2025</vt:lpstr>
      <vt:lpstr>Dagsorden:</vt:lpstr>
      <vt:lpstr>6 ud af 7 partier har indgået budgetaftale på Frederiksberg</vt:lpstr>
      <vt:lpstr>Der skabes balance i økonomien ved at skatten holdes uændret i 2025 og ved nye besparelser og effektiviseringer</vt:lpstr>
      <vt:lpstr>Besparelserne hentes særligt på Ældre- og Omsorgsudvalget, Magistraten og ved tværgående besparelser</vt:lpstr>
      <vt:lpstr>Der er besluttet udvidelser og besparelser som vil påvirke Børne- og Ungeområdet - Skole</vt:lpstr>
      <vt:lpstr>Der er besluttet udvidelser og besparelser som vil påvirke Børne- og Ungeområdet - Dagtilbud</vt:lpstr>
      <vt:lpstr>Der er besluttet udvidelser og besparelser som vil påvirke Børne- og Ungeområdet – Tværgående BUO </vt:lpstr>
      <vt:lpstr>Tidsplan for budgetprocessen</vt:lpstr>
      <vt:lpstr>Dagsorden:</vt:lpstr>
      <vt:lpstr>Ny hjemmeside:</vt:lpstr>
      <vt:lpstr>Ny hjemmeside:</vt:lpstr>
      <vt:lpstr>Dagsorden:</vt:lpstr>
      <vt:lpstr>Tid til at mødes med nyansatte i arbejdstiden</vt:lpstr>
      <vt:lpstr>Tid til at mødes med nyansatte i arbejdstiden</vt:lpstr>
      <vt:lpstr>Tid til at mødes med nyansatte i arbejdstiden</vt:lpstr>
      <vt:lpstr>Dagsorden:</vt:lpstr>
      <vt:lpstr>Retningslinjer for vold og trusler:</vt:lpstr>
      <vt:lpstr>Der skal udarbejdes en lokal handlingsplan:</vt:lpstr>
      <vt:lpstr>Definition på vold:</vt:lpstr>
      <vt:lpstr>Definition på vold:</vt:lpstr>
      <vt:lpstr>Forebyggelse af arbejdsrelateret vold, trusler og krænkende handlinger </vt:lpstr>
      <vt:lpstr>Håndtering af arbejdsrelateret vold, trusler og krænkende handlinger </vt:lpstr>
      <vt:lpstr>Vold og trusler i fritiden </vt:lpstr>
      <vt:lpstr>Dispensation i forhold til politianmeldelse af vold på arbejdspladsen </vt:lpstr>
      <vt:lpstr> Handleberedskab i forbindelse med arbejdsrelateret vold, trusler og krænkende handlinger fra borgere </vt:lpstr>
      <vt:lpstr> Handleberedskab i forbindelse med arbejdsrelateret vold, trusler og krænkende handlinger fra borgere </vt:lpstr>
      <vt:lpstr>  Krænkende handlinger – overordnet retningslinje - indledning </vt:lpstr>
      <vt:lpstr> Frederiksberg Kommunes retningslinje for krænkende handlinger (chikane, seksuel chikane, mobning m.v.) internt på arbejdspladsen. </vt:lpstr>
      <vt:lpstr> Leders og medarbejders ansvar </vt:lpstr>
      <vt:lpstr> MED-organisationens ansvar </vt:lpstr>
      <vt:lpstr> Anmeldelse af krænkende handlinger som arbejdsulykke </vt:lpstr>
      <vt:lpstr>   Handleberedskab i forbindelse med uønsket seksuel opmærksomhed </vt:lpstr>
      <vt:lpstr>Tak for i 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TR-møde Frederiksberg</dc:title>
  <dc:creator>Emil Solvind</dc:creator>
  <cp:lastModifiedBy>Emil Solvind</cp:lastModifiedBy>
  <cp:revision>195</cp:revision>
  <cp:lastPrinted>2021-06-08T06:49:59Z</cp:lastPrinted>
  <dcterms:created xsi:type="dcterms:W3CDTF">2021-04-16T07:24:15Z</dcterms:created>
  <dcterms:modified xsi:type="dcterms:W3CDTF">2024-10-01T08:24:22Z</dcterms:modified>
</cp:coreProperties>
</file>